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6.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sldIdLst>
    <p:sldId id="262" r:id="rId3"/>
    <p:sldId id="263" r:id="rId5"/>
    <p:sldId id="316" r:id="rId6"/>
    <p:sldId id="272" r:id="rId7"/>
    <p:sldId id="321" r:id="rId8"/>
    <p:sldId id="347" r:id="rId9"/>
    <p:sldId id="346" r:id="rId10"/>
    <p:sldId id="328" r:id="rId11"/>
    <p:sldId id="348" r:id="rId12"/>
    <p:sldId id="349" r:id="rId13"/>
    <p:sldId id="350" r:id="rId14"/>
    <p:sldId id="333" r:id="rId15"/>
    <p:sldId id="335" r:id="rId16"/>
    <p:sldId id="351" r:id="rId17"/>
    <p:sldId id="352" r:id="rId18"/>
    <p:sldId id="274" r:id="rId19"/>
    <p:sldId id="338" r:id="rId20"/>
    <p:sldId id="320" r:id="rId21"/>
    <p:sldId id="276" r:id="rId22"/>
    <p:sldId id="353" r:id="rId23"/>
    <p:sldId id="354" r:id="rId24"/>
    <p:sldId id="355" r:id="rId25"/>
    <p:sldId id="357" r:id="rId26"/>
    <p:sldId id="288" r:id="rId27"/>
    <p:sldId id="327" r:id="rId28"/>
  </p:sldIdLst>
  <p:sldSz cx="12192000" cy="6858000"/>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4"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BFBFB"/>
    <a:srgbClr val="57B4D0"/>
    <a:srgbClr val="FFFFFF"/>
    <a:srgbClr val="E5E5E5"/>
    <a:srgbClr val="1A1D1A"/>
    <a:srgbClr val="767676"/>
    <a:srgbClr val="878787"/>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577" autoAdjust="0"/>
    <p:restoredTop sz="88042" autoAdjust="0"/>
  </p:normalViewPr>
  <p:slideViewPr>
    <p:cSldViewPr snapToGrid="0" showGuides="1">
      <p:cViewPr varScale="1">
        <p:scale>
          <a:sx n="72" d="100"/>
          <a:sy n="72" d="100"/>
        </p:scale>
        <p:origin x="1123" y="62"/>
      </p:cViewPr>
      <p:guideLst>
        <p:guide orient="horz" pos="2154"/>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tags" Target="tags/tag73.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230214-BCF4-40B1-AC81-91D8086898F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A5D738-6DBF-4EC5-9648-44AB2277303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老师好，我们一级项目的名字叫“高八度”，是一个专注于音乐资源的知识管理系统，我们的小组成员有罗康强、孟雨豪和我。</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高八度系统的用户身份识别功能包括注册和登录。注册的主要形式利用用户的邮箱验证码。登录的账号有两种，一种是管理员账号，另一种是用户账号。如果是管理员账号，可以通过网页的搜索功能来进行音乐管理（音乐资源查看、添加以及删除）、用户管理（用户信息查看、用户删除）以及评论管理（评论查看、删除）。无论是登录状态，还是非登录的游客访问状态，都能够体验搜索、查看音乐排行榜、热门音乐推荐、新专辑推荐以及音乐发现这五个功能，而我的音乐和个性化推荐这两个功能只有在用户登录之后才能体验，因为这两个功能所提供的服务都因不同用户偏好的不同而不同。此外，系统所带有的音乐播放器具备歌曲切换、暂停</a:t>
            </a:r>
            <a:r>
              <a:rPr lang="en-US" altLang="zh-CN" dirty="0"/>
              <a:t>/</a:t>
            </a:r>
            <a:r>
              <a:rPr lang="zh-CN" altLang="en-US" dirty="0"/>
              <a:t>播放音乐、显示歌曲时长以及播放进度、显示播放列表、调节播放音量以及改变播放模式（单曲循环、列表循环、随机播放）等功能。</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这是音乐排行榜，分为周榜和月榜。</a:t>
            </a:r>
            <a:endParaRPr lang="en-US" altLang="zh-CN"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这是音乐管理界面，管理员可以在此添加和删除数据库中的音乐资源。</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下面是技术细节部分。</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Python</a:t>
            </a:r>
            <a:r>
              <a:rPr lang="zh-CN" altLang="en-US" dirty="0"/>
              <a:t>网络爬虫是系统获取音乐和图片等资源的重要方法。网络爬虫首先需要分析网页，确定请求的</a:t>
            </a:r>
            <a:r>
              <a:rPr lang="en-US" altLang="zh-CN" dirty="0"/>
              <a:t>URL</a:t>
            </a:r>
            <a:r>
              <a:rPr lang="zh-CN" altLang="en-US" dirty="0"/>
              <a:t>。然后通过</a:t>
            </a:r>
            <a:r>
              <a:rPr lang="en-US" altLang="zh-CN" dirty="0"/>
              <a:t>requests</a:t>
            </a:r>
            <a:r>
              <a:rPr lang="zh-CN" altLang="en-US" dirty="0"/>
              <a:t>模块请求网页数据。再通过网页解析、编码分析、属性查询等方法提取所需要的数据。最后将爬取到的有用数据保存到本地或者数据库。上面这几个就是我们在爬取网易云的数据的时候的一些具体内容，包括网页请求的</a:t>
            </a:r>
            <a:r>
              <a:rPr lang="en-US" altLang="zh-CN" dirty="0"/>
              <a:t>URL</a:t>
            </a:r>
            <a:r>
              <a:rPr lang="zh-CN" altLang="en-US" dirty="0"/>
              <a:t>、包含歌曲信息的节点结构以及根据解析后的模块分析得出的歌曲下载</a:t>
            </a:r>
            <a:r>
              <a:rPr lang="en-US" altLang="zh-CN" dirty="0"/>
              <a:t>URL</a:t>
            </a:r>
            <a:r>
              <a:rPr lang="zh-CN" altLang="en-US" dirty="0"/>
              <a:t>。</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Python</a:t>
            </a:r>
            <a:r>
              <a:rPr lang="zh-CN" altLang="en-US" dirty="0"/>
              <a:t>网络爬虫是系统获取音乐和图片等资源的重要方法。网络爬虫首先需要分析网页，确定请求的</a:t>
            </a:r>
            <a:r>
              <a:rPr lang="en-US" altLang="zh-CN" dirty="0"/>
              <a:t>URL</a:t>
            </a:r>
            <a:r>
              <a:rPr lang="zh-CN" altLang="en-US" dirty="0"/>
              <a:t>。然后通过</a:t>
            </a:r>
            <a:r>
              <a:rPr lang="en-US" altLang="zh-CN" dirty="0"/>
              <a:t>requests</a:t>
            </a:r>
            <a:r>
              <a:rPr lang="zh-CN" altLang="en-US" dirty="0"/>
              <a:t>模块请求网页数据。再通过网页解析、编码分析、属性查询等方法提取所需要的数据。最后将爬取到的有用数据保存到本地或者数据库。上面这几个就是我们在爬取网易云的数据的时候的一些具体内容，包括网页请求的</a:t>
            </a:r>
            <a:r>
              <a:rPr lang="en-US" altLang="zh-CN" dirty="0"/>
              <a:t>URL</a:t>
            </a:r>
            <a:r>
              <a:rPr lang="zh-CN" altLang="en-US" dirty="0"/>
              <a:t>、包含歌曲信息的节点结构以及根据解析后的模块分析得出的歌曲下载</a:t>
            </a:r>
            <a:r>
              <a:rPr lang="en-US" altLang="zh-CN" dirty="0"/>
              <a:t>URL</a:t>
            </a:r>
            <a:r>
              <a:rPr lang="zh-CN" altLang="en-US" dirty="0"/>
              <a:t>。</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本系统的推荐算法结合了协同过滤推荐算法和异构文本网络的词嵌入方法。</a:t>
            </a:r>
            <a:endParaRPr lang="en-US" altLang="zh-CN" dirty="0"/>
          </a:p>
          <a:p>
            <a:r>
              <a:rPr lang="zh-CN" altLang="en-US" dirty="0"/>
              <a:t>用户行为记录是指系统隐式地收集用户对歌曲的播放、下载和收藏行为记录，这些行为记录可以反映用户的音乐偏好和兴趣。</a:t>
            </a:r>
            <a:endParaRPr lang="en-US" altLang="zh-CN" dirty="0"/>
          </a:p>
          <a:p>
            <a:r>
              <a:rPr lang="zh-CN" altLang="en-US" dirty="0"/>
              <a:t>基于最近邻用户的协同过滤推荐算法利用用户行为记录，比较用户之间的行为模式和兴趣相似度，找到兴趣相似的用户，然后向当前的目标用户推荐这些相似用户喜欢的歌曲。这种方法利用了用户之间的相互影响，通过找到兴趣相似的用户来提供个性化的推荐。</a:t>
            </a:r>
            <a:endParaRPr lang="en-US" altLang="zh-CN" dirty="0"/>
          </a:p>
          <a:p>
            <a:r>
              <a:rPr lang="zh-CN" altLang="en-US" dirty="0"/>
              <a:t>对于带有歌词信息的歌曲，系统采用基于异构文本网络的词嵌入方法来计算歌曲之间的相似性。词嵌入就是将文本数据映射到向量空间，通过将歌曲的歌词表示为向量来计算歌曲之间的语义相似度。根据用户的历史记录和喜好，系统可以推荐与目标用户喜欢的歌曲在歌词内容上相似的其他歌曲。</a:t>
            </a:r>
            <a:endParaRPr lang="en-US" altLang="zh-CN" dirty="0"/>
          </a:p>
          <a:p>
            <a:r>
              <a:rPr lang="zh-CN" altLang="en-US" dirty="0"/>
              <a:t>综合这两种推荐方法，通过协同过滤推荐算法找到兴趣相似的用户，并根据用户历史行为和喜好推荐相似的歌曲，系统可以为用户提供个性化的歌曲推荐，提高用户的满意度和音乐发现体验。</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最后是总结部分。</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们的一级项目大致可以分为前中后这三个阶段，每个阶段又分为三个小的阶段。到现在，每个阶段的任务都已完成，包括之前已经提交了的需求分析、概要设计、技术报告、详细报告以及最近提交的程序运行视频和汇报总结</a:t>
            </a:r>
            <a:r>
              <a:rPr lang="en-US" altLang="zh-CN" dirty="0"/>
              <a:t>PPT</a:t>
            </a:r>
            <a:r>
              <a:rPr lang="zh-CN" altLang="en-US" dirty="0"/>
              <a:t>。</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接下来的汇报将分为项目简介、项目功能介绍、技术细节以及总结这四个部分。</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在整个一级项目推进的过程中，我们了解了</a:t>
            </a:r>
            <a:r>
              <a:rPr lang="zh-CN" altLang="en-US" b="0" i="0" dirty="0">
                <a:solidFill>
                  <a:srgbClr val="24292F"/>
                </a:solidFill>
                <a:effectLst/>
                <a:latin typeface="ali-55"/>
              </a:rPr>
              <a:t>什么是知识管理系统、知识管理系统的作用是什么、主要特点是什么、由哪些部分组成。在报告撰写的过程中，我们熟悉了</a:t>
            </a:r>
            <a:r>
              <a:rPr lang="en-US" altLang="zh-CN" b="0" i="0" dirty="0">
                <a:solidFill>
                  <a:srgbClr val="24292F"/>
                </a:solidFill>
                <a:effectLst/>
                <a:latin typeface="ali-55"/>
              </a:rPr>
              <a:t>Markdown</a:t>
            </a:r>
            <a:r>
              <a:rPr lang="zh-CN" altLang="en-US" b="0" i="0" dirty="0">
                <a:solidFill>
                  <a:srgbClr val="24292F"/>
                </a:solidFill>
                <a:effectLst/>
                <a:latin typeface="ali-55"/>
              </a:rPr>
              <a:t>、</a:t>
            </a:r>
            <a:r>
              <a:rPr lang="en-US" altLang="zh-CN" b="0" i="0" dirty="0">
                <a:solidFill>
                  <a:srgbClr val="24292F"/>
                </a:solidFill>
                <a:effectLst/>
                <a:latin typeface="ali-55"/>
              </a:rPr>
              <a:t>Visio</a:t>
            </a:r>
            <a:r>
              <a:rPr lang="zh-CN" altLang="en-US" b="0" i="0" dirty="0">
                <a:solidFill>
                  <a:srgbClr val="24292F"/>
                </a:solidFill>
                <a:effectLst/>
                <a:latin typeface="ali-55"/>
              </a:rPr>
              <a:t>、</a:t>
            </a:r>
            <a:r>
              <a:rPr lang="en-US" altLang="zh-CN" b="0" i="0" dirty="0">
                <a:solidFill>
                  <a:srgbClr val="24292F"/>
                </a:solidFill>
                <a:effectLst/>
                <a:latin typeface="ali-55"/>
              </a:rPr>
              <a:t>Word</a:t>
            </a:r>
            <a:r>
              <a:rPr lang="zh-CN" altLang="en-US" b="0" i="0" dirty="0">
                <a:solidFill>
                  <a:srgbClr val="24292F"/>
                </a:solidFill>
                <a:effectLst/>
                <a:latin typeface="ali-55"/>
              </a:rPr>
              <a:t>、</a:t>
            </a:r>
            <a:r>
              <a:rPr lang="en-US" altLang="zh-CN" b="0" i="0" dirty="0">
                <a:solidFill>
                  <a:srgbClr val="24292F"/>
                </a:solidFill>
                <a:effectLst/>
                <a:latin typeface="ali-55"/>
              </a:rPr>
              <a:t>PPT</a:t>
            </a:r>
            <a:r>
              <a:rPr lang="zh-CN" altLang="en-US" b="0" i="0" dirty="0">
                <a:solidFill>
                  <a:srgbClr val="24292F"/>
                </a:solidFill>
                <a:effectLst/>
                <a:latin typeface="ali-55"/>
              </a:rPr>
              <a:t>等工具的使用。在项目搭建的过程中，我们学会了</a:t>
            </a:r>
            <a:r>
              <a:rPr lang="en-US" altLang="zh-CN" b="0" i="0" dirty="0">
                <a:solidFill>
                  <a:srgbClr val="24292F"/>
                </a:solidFill>
                <a:effectLst/>
                <a:latin typeface="ali-55"/>
              </a:rPr>
              <a:t>python</a:t>
            </a:r>
            <a:r>
              <a:rPr lang="zh-CN" altLang="en-US" b="0" i="0" dirty="0">
                <a:solidFill>
                  <a:srgbClr val="24292F"/>
                </a:solidFill>
                <a:effectLst/>
                <a:latin typeface="ali-55"/>
              </a:rPr>
              <a:t>、网络爬虫、网页开发、数据库应用等核心技术，也学习了搜索引擎算法、推荐算法、深度学习等的进阶技术。通过系统的概要设计和详细设计，我们知道了怎么利用科学的设计来指导后续的开发。通过技术报告的撰写，我们对所用到的技术的背景、细节以及实际应用有了更加深刻的理解。完成了需求分析后，我们的资料检索能力有了显著的提升，也学会了如何进行可行性分析以及产品功能的分析。简而言之，一级项目对我们各方各面的能力都起到了锻炼的效果。</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首先是项目简介。</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而我们的高八度</a:t>
            </a:r>
            <a:r>
              <a:rPr lang="zh-CN" altLang="en-US" b="0" i="0" dirty="0">
                <a:solidFill>
                  <a:srgbClr val="24292F"/>
                </a:solidFill>
                <a:effectLst/>
                <a:latin typeface="ali-55"/>
              </a:rPr>
              <a:t>是一个为音乐爱好者设计的知识管理系统</a:t>
            </a:r>
            <a:r>
              <a:rPr lang="zh-CN" altLang="en-US" sz="12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，专注于集中、组织、存储、检索以及分享音乐资源。</a:t>
            </a:r>
            <a:r>
              <a:rPr lang="zh-CN" altLang="en-US" b="0" i="0" dirty="0">
                <a:solidFill>
                  <a:srgbClr val="24292F"/>
                </a:solidFill>
                <a:effectLst/>
                <a:latin typeface="ali-55"/>
              </a:rPr>
              <a:t>它可以从多个来源（包括网络和本地）获取音乐资源</a:t>
            </a:r>
            <a:r>
              <a:rPr lang="zh-CN" altLang="en-US" sz="12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，并将所获取的资源按照不同的标签分类以及建立索引，然后存储于数据库中。</a:t>
            </a:r>
            <a:r>
              <a:rPr lang="zh-CN" altLang="en-US" b="0" i="0" dirty="0">
                <a:solidFill>
                  <a:srgbClr val="24292F"/>
                </a:solidFill>
                <a:effectLst/>
                <a:latin typeface="ali-55"/>
              </a:rPr>
              <a:t>系统提供强大的搜索功能，方便用户快速找到所需的音乐资源。同时，系统还具备个性化推荐功能，能根据用户的偏好推荐相应的音乐资源。此外，系统提供对</a:t>
            </a:r>
            <a:r>
              <a:rPr lang="zh-CN" altLang="en-US" sz="12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音乐资源评论功能，满足用户交流和分享的需求。</a:t>
            </a:r>
            <a:r>
              <a:rPr lang="zh-CN" altLang="en-US" b="0" i="0" dirty="0">
                <a:solidFill>
                  <a:srgbClr val="24292F"/>
                </a:solidFill>
                <a:effectLst/>
                <a:latin typeface="ali-55"/>
              </a:rPr>
              <a:t>系统还具备音乐资源的维护和更新功能。</a:t>
            </a:r>
            <a:r>
              <a:rPr lang="zh-CN" altLang="en-US" sz="12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最终，系统能够帮助用户和管理员高效地获取、组织和利用音乐资源。</a:t>
            </a:r>
            <a:endParaRPr lang="zh-CN" altLang="en-US" sz="12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接下来是我们项目的功能介绍。</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接下来是我们项目的功能介绍。</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高八度系统的用户身份识别功能包括注册和登录。注册的主要形式利用用户的邮箱验证码。登录的账号有两种，一种是管理员账号，另一种是用户账号。如果是管理员账号，可以通过网页的搜索功能来进行音乐管理（音乐资源查看、添加以及删除）、用户管理（用户信息查看、用户删除）以及评论管理（评论查看、删除）。无论是登录状态，还是非登录的游客访问状态，都能够体验搜索、查看音乐排行榜、热门音乐推荐、新专辑推荐以及音乐发现这五个功能，而我的音乐和个性化推荐这两个功能只有在用户登录之后才能体验，因为这两个功能所提供的服务都因不同用户偏好的不同而不同。此外，系统所带有的音乐播放器具备歌曲切换、暂停</a:t>
            </a:r>
            <a:r>
              <a:rPr lang="en-US" altLang="zh-CN" dirty="0"/>
              <a:t>/</a:t>
            </a:r>
            <a:r>
              <a:rPr lang="zh-CN" altLang="en-US" dirty="0"/>
              <a:t>播放音乐、显示歌曲时长以及播放进度、显示播放列表、调节播放音量以及改变播放模式（单曲循环、列表循环、随机播放）等功能。</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高八度系统的用户身份识别功能包括注册和登录。注册的主要形式利用用户的邮箱验证码。登录的账号有两种，一种是管理员账号，另一种是用户账号。如果是管理员账号，可以通过网页的搜索功能来进行音乐管理（音乐资源查看、添加以及删除）、用户管理（用户信息查看、用户删除）以及评论管理（评论查看、删除）。无论是登录状态，还是非登录的游客访问状态，都能够体验搜索、查看音乐排行榜、热门音乐推荐、新专辑推荐以及音乐发现这五个功能，而我的音乐和个性化推荐这两个功能只有在用户登录之后才能体验，因为这两个功能所提供的服务都因不同用户偏好的不同而不同。此外，系统所带有的音乐播放器具备歌曲切换、暂停</a:t>
            </a:r>
            <a:r>
              <a:rPr lang="en-US" altLang="zh-CN" dirty="0"/>
              <a:t>/</a:t>
            </a:r>
            <a:r>
              <a:rPr lang="zh-CN" altLang="en-US" dirty="0"/>
              <a:t>播放音乐、显示歌曲时长以及播放进度、显示播放列表、调节播放音量以及改变播放模式（单曲循环、列表循环、随机播放）等功能。</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高八度系统的用户身份识别功能包括注册和登录。注册的主要形式利用用户的邮箱验证码。登录的账号有两种，一种是管理员账号，另一种是用户账号。如果是管理员账号，可以通过网页的搜索功能来进行音乐管理（音乐资源查看、添加以及删除）、用户管理（用户信息查看、用户删除）以及评论管理（评论查看、删除）。无论是登录状态，还是非登录的游客访问状态，都能够体验搜索、查看音乐排行榜、热门音乐推荐、新专辑推荐以及音乐发现这五个功能，而我的音乐和个性化推荐这两个功能只有在用户登录之后才能体验，因为这两个功能所提供的服务都因不同用户偏好的不同而不同。此外，系统所带有的音乐播放器具备歌曲切换、暂停</a:t>
            </a:r>
            <a:r>
              <a:rPr lang="en-US" altLang="zh-CN" dirty="0"/>
              <a:t>/</a:t>
            </a:r>
            <a:r>
              <a:rPr lang="zh-CN" altLang="en-US" dirty="0"/>
              <a:t>播放音乐、显示歌曲时长以及播放进度、显示播放列表、调节播放音量以及改变播放模式（单曲循环、列表循环、随机播放）等功能。</a:t>
            </a:r>
            <a:endParaRPr lang="zh-CN" altLang="en-US" dirty="0"/>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7.xml"/><Relationship Id="rId8" Type="http://schemas.openxmlformats.org/officeDocument/2006/relationships/tags" Target="../tags/tag6.xml"/><Relationship Id="rId7" Type="http://schemas.openxmlformats.org/officeDocument/2006/relationships/tags" Target="../tags/tag5.xml"/><Relationship Id="rId6" Type="http://schemas.openxmlformats.org/officeDocument/2006/relationships/tags" Target="../tags/tag4.xml"/><Relationship Id="rId5" Type="http://schemas.openxmlformats.org/officeDocument/2006/relationships/image" Target="../media/image1.jpeg"/><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3" Type="http://schemas.openxmlformats.org/officeDocument/2006/relationships/tags" Target="../tags/tag11.xml"/><Relationship Id="rId12" Type="http://schemas.openxmlformats.org/officeDocument/2006/relationships/tags" Target="../tags/tag10.xml"/><Relationship Id="rId11" Type="http://schemas.openxmlformats.org/officeDocument/2006/relationships/tags" Target="../tags/tag9.xml"/><Relationship Id="rId10" Type="http://schemas.openxmlformats.org/officeDocument/2006/relationships/tags" Target="../tags/tag8.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65.xml"/><Relationship Id="rId8" Type="http://schemas.openxmlformats.org/officeDocument/2006/relationships/tags" Target="../tags/tag64.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21.xml"/><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35.xml"/><Relationship Id="rId8" Type="http://schemas.openxmlformats.org/officeDocument/2006/relationships/tags" Target="../tags/tag34.xml"/><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42.xml"/><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8.xml"/><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6" name="等腰三角形 7"/>
          <p:cNvSpPr/>
          <p:nvPr>
            <p:custDataLst>
              <p:tags r:id="rId2"/>
            </p:custDataLst>
          </p:nvPr>
        </p:nvSpPr>
        <p:spPr>
          <a:xfrm>
            <a:off x="4449763" y="5073650"/>
            <a:ext cx="1354137" cy="1784350"/>
          </a:xfrm>
          <a:custGeom>
            <a:avLst/>
            <a:gdLst>
              <a:gd name="connsiteX0" fmla="*/ 0 w 2070696"/>
              <a:gd name="connsiteY0" fmla="*/ 1785082 h 1785082"/>
              <a:gd name="connsiteX1" fmla="*/ 1035348 w 2070696"/>
              <a:gd name="connsiteY1" fmla="*/ 0 h 1785082"/>
              <a:gd name="connsiteX2" fmla="*/ 2070696 w 2070696"/>
              <a:gd name="connsiteY2" fmla="*/ 1785082 h 1785082"/>
              <a:gd name="connsiteX3" fmla="*/ 0 w 2070696"/>
              <a:gd name="connsiteY3" fmla="*/ 1785082 h 1785082"/>
              <a:gd name="connsiteX0-1" fmla="*/ 0 w 1478876"/>
              <a:gd name="connsiteY0-2" fmla="*/ 1785082 h 1785082"/>
              <a:gd name="connsiteX1-3" fmla="*/ 1035348 w 1478876"/>
              <a:gd name="connsiteY1-4" fmla="*/ 0 h 1785082"/>
              <a:gd name="connsiteX2-5" fmla="*/ 1478876 w 1478876"/>
              <a:gd name="connsiteY2-6" fmla="*/ 1785082 h 1785082"/>
              <a:gd name="connsiteX3-7" fmla="*/ 0 w 1478876"/>
              <a:gd name="connsiteY3-8" fmla="*/ 1785082 h 1785082"/>
              <a:gd name="connsiteX0-9" fmla="*/ 0 w 1699856"/>
              <a:gd name="connsiteY0-10" fmla="*/ 1785082 h 1785082"/>
              <a:gd name="connsiteX1-11" fmla="*/ 1035348 w 1699856"/>
              <a:gd name="connsiteY1-12" fmla="*/ 0 h 1785082"/>
              <a:gd name="connsiteX2-13" fmla="*/ 1699856 w 1699856"/>
              <a:gd name="connsiteY2-14" fmla="*/ 1785082 h 1785082"/>
              <a:gd name="connsiteX3-15" fmla="*/ 0 w 1699856"/>
              <a:gd name="connsiteY3-16" fmla="*/ 1785082 h 1785082"/>
              <a:gd name="connsiteX0-17" fmla="*/ 0 w 1250276"/>
              <a:gd name="connsiteY0-18" fmla="*/ 1785082 h 1785082"/>
              <a:gd name="connsiteX1-19" fmla="*/ 585768 w 1250276"/>
              <a:gd name="connsiteY1-20" fmla="*/ 0 h 1785082"/>
              <a:gd name="connsiteX2-21" fmla="*/ 1250276 w 1250276"/>
              <a:gd name="connsiteY2-22" fmla="*/ 1785082 h 1785082"/>
              <a:gd name="connsiteX3-23" fmla="*/ 0 w 1250276"/>
              <a:gd name="connsiteY3-24" fmla="*/ 1785082 h 1785082"/>
              <a:gd name="connsiteX0-25" fmla="*/ 0 w 1354416"/>
              <a:gd name="connsiteY0-26" fmla="*/ 1774922 h 1785082"/>
              <a:gd name="connsiteX1-27" fmla="*/ 689908 w 1354416"/>
              <a:gd name="connsiteY1-28" fmla="*/ 0 h 1785082"/>
              <a:gd name="connsiteX2-29" fmla="*/ 1354416 w 1354416"/>
              <a:gd name="connsiteY2-30" fmla="*/ 1785082 h 1785082"/>
              <a:gd name="connsiteX3-31" fmla="*/ 0 w 1354416"/>
              <a:gd name="connsiteY3-32" fmla="*/ 1774922 h 1785082"/>
              <a:gd name="connsiteX0-33" fmla="*/ 0 w 1354416"/>
              <a:gd name="connsiteY0-34" fmla="*/ 1785082 h 1785082"/>
              <a:gd name="connsiteX1-35" fmla="*/ 689908 w 1354416"/>
              <a:gd name="connsiteY1-36" fmla="*/ 0 h 1785082"/>
              <a:gd name="connsiteX2-37" fmla="*/ 1354416 w 1354416"/>
              <a:gd name="connsiteY2-38" fmla="*/ 1785082 h 1785082"/>
              <a:gd name="connsiteX3-39" fmla="*/ 0 w 1354416"/>
              <a:gd name="connsiteY3-40" fmla="*/ 1785082 h 1785082"/>
            </a:gdLst>
            <a:ahLst/>
            <a:cxnLst>
              <a:cxn ang="0">
                <a:pos x="connsiteX0-1" y="connsiteY0-2"/>
              </a:cxn>
              <a:cxn ang="0">
                <a:pos x="connsiteX1-3" y="connsiteY1-4"/>
              </a:cxn>
              <a:cxn ang="0">
                <a:pos x="connsiteX2-5" y="connsiteY2-6"/>
              </a:cxn>
              <a:cxn ang="0">
                <a:pos x="connsiteX3-7" y="connsiteY3-8"/>
              </a:cxn>
            </a:cxnLst>
            <a:rect l="l" t="t" r="r" b="b"/>
            <a:pathLst>
              <a:path w="1354416" h="1785082">
                <a:moveTo>
                  <a:pt x="0" y="1785082"/>
                </a:moveTo>
                <a:lnTo>
                  <a:pt x="689908" y="0"/>
                </a:lnTo>
                <a:lnTo>
                  <a:pt x="1354416" y="1785082"/>
                </a:lnTo>
                <a:lnTo>
                  <a:pt x="0" y="1785082"/>
                </a:lnTo>
                <a:close/>
              </a:path>
            </a:pathLst>
          </a:cu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pitchFamily="34" charset="-122"/>
              <a:cs typeface="Arial" panose="020B0604020202090204" pitchFamily="34" charset="0"/>
            </a:endParaRPr>
          </a:p>
        </p:txBody>
      </p:sp>
      <p:sp>
        <p:nvSpPr>
          <p:cNvPr id="7" name="平行四边形 7"/>
          <p:cNvSpPr/>
          <p:nvPr>
            <p:custDataLst>
              <p:tags r:id="rId3"/>
            </p:custDataLst>
          </p:nvPr>
        </p:nvSpPr>
        <p:spPr>
          <a:xfrm flipV="1">
            <a:off x="0" y="-9525"/>
            <a:ext cx="3140075" cy="2008188"/>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pitchFamily="34" charset="-122"/>
              <a:cs typeface="Arial" panose="020B0604020202090204" pitchFamily="34" charset="0"/>
            </a:endParaRPr>
          </a:p>
        </p:txBody>
      </p:sp>
      <p:sp>
        <p:nvSpPr>
          <p:cNvPr id="9" name="任意多边形 15"/>
          <p:cNvSpPr/>
          <p:nvPr>
            <p:custDataLst>
              <p:tags r:id="rId4"/>
            </p:custDataLst>
          </p:nvPr>
        </p:nvSpPr>
        <p:spPr>
          <a:xfrm>
            <a:off x="-17463" y="-11113"/>
            <a:ext cx="7237413" cy="6892926"/>
          </a:xfrm>
          <a:custGeom>
            <a:avLst/>
            <a:gdLst>
              <a:gd name="connsiteX0" fmla="*/ 1367257 w 7176303"/>
              <a:gd name="connsiteY0" fmla="*/ 0 h 6866674"/>
              <a:gd name="connsiteX1" fmla="*/ 7176303 w 7176303"/>
              <a:gd name="connsiteY1" fmla="*/ 11556 h 6866674"/>
              <a:gd name="connsiteX2" fmla="*/ 4454810 w 7176303"/>
              <a:gd name="connsiteY2" fmla="*/ 6858020 h 6866674"/>
              <a:gd name="connsiteX3" fmla="*/ 0 w 7176303"/>
              <a:gd name="connsiteY3" fmla="*/ 6866674 h 6866674"/>
              <a:gd name="connsiteX4" fmla="*/ 0 w 7176303"/>
              <a:gd name="connsiteY4" fmla="*/ 3283633 h 6866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6303" h="6866674">
                <a:moveTo>
                  <a:pt x="1367257" y="0"/>
                </a:moveTo>
                <a:lnTo>
                  <a:pt x="7176303" y="11556"/>
                </a:lnTo>
                <a:lnTo>
                  <a:pt x="4454810" y="6858020"/>
                </a:lnTo>
                <a:lnTo>
                  <a:pt x="0" y="6866674"/>
                </a:lnTo>
                <a:lnTo>
                  <a:pt x="0" y="3283633"/>
                </a:lnTo>
                <a:close/>
              </a:path>
            </a:pathLst>
          </a:custGeom>
          <a:blipFill rotWithShape="1">
            <a:blip r:embed="rId5" cstate="screen"/>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dirty="0">
              <a:latin typeface="微软雅黑" panose="020B0503020204020204" pitchFamily="34" charset="-122"/>
              <a:cs typeface="Arial" panose="020B0604020202090204" pitchFamily="34" charset="0"/>
            </a:endParaRPr>
          </a:p>
        </p:txBody>
      </p:sp>
      <p:sp>
        <p:nvSpPr>
          <p:cNvPr id="10" name="任意多边形 17"/>
          <p:cNvSpPr/>
          <p:nvPr>
            <p:custDataLst>
              <p:tags r:id="rId6"/>
            </p:custDataLst>
          </p:nvPr>
        </p:nvSpPr>
        <p:spPr>
          <a:xfrm>
            <a:off x="-42863" y="-9525"/>
            <a:ext cx="7269163" cy="6891338"/>
          </a:xfrm>
          <a:custGeom>
            <a:avLst/>
            <a:gdLst>
              <a:gd name="connsiteX0" fmla="*/ 1377503 w 7191711"/>
              <a:gd name="connsiteY0" fmla="*/ 0 h 6866692"/>
              <a:gd name="connsiteX1" fmla="*/ 7191711 w 7191711"/>
              <a:gd name="connsiteY1" fmla="*/ 11556 h 6866692"/>
              <a:gd name="connsiteX2" fmla="*/ 4467800 w 7191711"/>
              <a:gd name="connsiteY2" fmla="*/ 6858020 h 6866692"/>
              <a:gd name="connsiteX3" fmla="*/ 0 w 7191711"/>
              <a:gd name="connsiteY3" fmla="*/ 6866692 h 6866692"/>
              <a:gd name="connsiteX4" fmla="*/ 0 w 7191711"/>
              <a:gd name="connsiteY4" fmla="*/ 3305303 h 68666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91711" h="6866692">
                <a:moveTo>
                  <a:pt x="1377503" y="0"/>
                </a:moveTo>
                <a:lnTo>
                  <a:pt x="7191711" y="11556"/>
                </a:lnTo>
                <a:lnTo>
                  <a:pt x="4467800" y="6858020"/>
                </a:lnTo>
                <a:lnTo>
                  <a:pt x="0" y="6866692"/>
                </a:lnTo>
                <a:lnTo>
                  <a:pt x="0" y="3305303"/>
                </a:lnTo>
                <a:close/>
              </a:path>
            </a:pathLst>
          </a:custGeom>
          <a:solidFill>
            <a:schemeClr val="tx1">
              <a:alpha val="3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dirty="0">
              <a:latin typeface="微软雅黑" panose="020B0503020204020204" pitchFamily="34" charset="-122"/>
              <a:cs typeface="Arial" panose="020B0604020202090204" pitchFamily="34" charset="0"/>
            </a:endParaRPr>
          </a:p>
        </p:txBody>
      </p:sp>
      <p:sp>
        <p:nvSpPr>
          <p:cNvPr id="11" name="平行四边形 10"/>
          <p:cNvSpPr/>
          <p:nvPr>
            <p:custDataLst>
              <p:tags r:id="rId7"/>
            </p:custDataLst>
          </p:nvPr>
        </p:nvSpPr>
        <p:spPr>
          <a:xfrm flipV="1">
            <a:off x="8980488" y="5002213"/>
            <a:ext cx="3073400" cy="1865312"/>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pitchFamily="34" charset="-122"/>
              <a:cs typeface="Arial" panose="020B0604020202090204" pitchFamily="34" charset="0"/>
            </a:endParaRPr>
          </a:p>
        </p:txBody>
      </p:sp>
      <p:cxnSp>
        <p:nvCxnSpPr>
          <p:cNvPr id="12" name="直接连接符 11"/>
          <p:cNvCxnSpPr/>
          <p:nvPr>
            <p:custDataLst>
              <p:tags r:id="rId8"/>
            </p:custDataLst>
          </p:nvPr>
        </p:nvCxnSpPr>
        <p:spPr>
          <a:xfrm flipH="1">
            <a:off x="8897445" y="4648927"/>
            <a:ext cx="3067050" cy="0"/>
          </a:xfrm>
          <a:prstGeom prst="line">
            <a:avLst/>
          </a:prstGeom>
          <a:ln w="190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2" name="标题 1"/>
          <p:cNvSpPr>
            <a:spLocks noGrp="1"/>
          </p:cNvSpPr>
          <p:nvPr>
            <p:ph type="ctrTitle" hasCustomPrompt="1"/>
            <p:custDataLst>
              <p:tags r:id="rId9"/>
            </p:custDataLst>
          </p:nvPr>
        </p:nvSpPr>
        <p:spPr>
          <a:xfrm>
            <a:off x="6424972" y="740138"/>
            <a:ext cx="5539523" cy="2751522"/>
          </a:xfrm>
        </p:spPr>
        <p:txBody>
          <a:bodyPr lIns="90000" tIns="46800" rIns="90000" bIns="0" anchor="b">
            <a:normAutofit/>
          </a:bodyPr>
          <a:lstStyle>
            <a:lvl1pPr algn="r">
              <a:defRPr sz="6600" b="1">
                <a:solidFill>
                  <a:schemeClr val="tx2"/>
                </a:solidFill>
                <a:latin typeface="微软雅黑" panose="020B0503020204020204" pitchFamily="34" charset="-122"/>
              </a:defRPr>
            </a:lvl1pPr>
          </a:lstStyle>
          <a:p>
            <a:r>
              <a:rPr lang="zh-CN" altLang="en-US" noProof="1"/>
              <a:t>单击此处编辑标题</a:t>
            </a:r>
            <a:endParaRPr lang="zh-CN" altLang="en-US" noProof="1"/>
          </a:p>
        </p:txBody>
      </p:sp>
      <p:sp>
        <p:nvSpPr>
          <p:cNvPr id="3" name="副标题 2"/>
          <p:cNvSpPr>
            <a:spLocks noGrp="1"/>
          </p:cNvSpPr>
          <p:nvPr>
            <p:ph type="subTitle" idx="1"/>
            <p:custDataLst>
              <p:tags r:id="rId10"/>
            </p:custDataLst>
          </p:nvPr>
        </p:nvSpPr>
        <p:spPr>
          <a:xfrm>
            <a:off x="7475045" y="3924075"/>
            <a:ext cx="4489450" cy="523240"/>
          </a:xfrm>
        </p:spPr>
        <p:txBody>
          <a:bodyPr lIns="90000" rIns="90000"/>
          <a:lstStyle>
            <a:lvl1pPr marL="0" indent="0" algn="r">
              <a:buNone/>
              <a:defRPr sz="240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endParaRPr lang="zh-CN" altLang="en-US" noProof="1"/>
          </a:p>
        </p:txBody>
      </p:sp>
      <p:sp>
        <p:nvSpPr>
          <p:cNvPr id="13" name="日期占位符 3"/>
          <p:cNvSpPr>
            <a:spLocks noGrp="1"/>
          </p:cNvSpPr>
          <p:nvPr>
            <p:ph type="dt" sz="half" idx="15"/>
            <p:custDataLst>
              <p:tags r:id="rId11"/>
            </p:custDataLst>
          </p:nvPr>
        </p:nvSpPr>
        <p:spPr/>
        <p:txBody>
          <a:bodyPr/>
          <a:lstStyle>
            <a:lvl1pPr>
              <a:defRPr>
                <a:latin typeface="微软雅黑" panose="020B0503020204020204" pitchFamily="34" charset="-122"/>
                <a:ea typeface="微软雅黑" panose="020B0503020204020204" pitchFamily="34" charset="-122"/>
                <a:cs typeface="微软雅黑" panose="020B0503020204020204" pitchFamily="34" charset="-122"/>
              </a:defRPr>
            </a:lvl1pPr>
          </a:lstStyle>
          <a:p>
            <a:pPr>
              <a:defRPr/>
            </a:pPr>
            <a:endParaRPr lang="zh-CN" altLang="en-US"/>
          </a:p>
        </p:txBody>
      </p:sp>
      <p:sp>
        <p:nvSpPr>
          <p:cNvPr id="14" name="页脚占位符 4"/>
          <p:cNvSpPr>
            <a:spLocks noGrp="1"/>
          </p:cNvSpPr>
          <p:nvPr>
            <p:ph type="ftr" sz="quarter" idx="16"/>
            <p:custDataLst>
              <p:tags r:id="rId12"/>
            </p:custDataLst>
          </p:nvPr>
        </p:nvSpPr>
        <p:spPr/>
        <p:txBody>
          <a:bodyPr/>
          <a:lstStyle>
            <a:lvl1pPr>
              <a:defRPr>
                <a:latin typeface="微软雅黑" panose="020B0503020204020204" pitchFamily="34" charset="-122"/>
                <a:ea typeface="微软雅黑" panose="020B0503020204020204" pitchFamily="34" charset="-122"/>
                <a:cs typeface="微软雅黑" panose="020B0503020204020204" pitchFamily="34" charset="-122"/>
              </a:defRPr>
            </a:lvl1pPr>
          </a:lstStyle>
          <a:p>
            <a:pPr>
              <a:defRPr/>
            </a:pPr>
            <a:endParaRPr lang="zh-CN" altLang="en-US"/>
          </a:p>
        </p:txBody>
      </p:sp>
      <p:sp>
        <p:nvSpPr>
          <p:cNvPr id="16" name="灯片编号占位符 5"/>
          <p:cNvSpPr>
            <a:spLocks noGrp="1"/>
          </p:cNvSpPr>
          <p:nvPr>
            <p:ph type="sldNum" sz="quarter" idx="17"/>
            <p:custDataLst>
              <p:tags r:id="rId13"/>
            </p:custDataLst>
          </p:nvPr>
        </p:nvSpPr>
        <p:spPr/>
        <p:txBody>
          <a:bodyPr/>
          <a:lstStyle>
            <a:lvl1pPr>
              <a:defRPr/>
            </a:lvl1pPr>
          </a:lstStyle>
          <a:p>
            <a:pPr>
              <a:defRPr/>
            </a:pPr>
            <a:fld id="{4FC38A87-77AC-48C7-9F0B-A360E0E07000}" type="slidenum">
              <a:rPr lang="zh-CN" altLang="en-US"/>
            </a:fld>
            <a:endParaRPr lang="zh-CN" alt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7" name="内容占位符 6"/>
          <p:cNvSpPr>
            <a:spLocks noGrp="1"/>
          </p:cNvSpPr>
          <p:nvPr>
            <p:ph sz="quarter" idx="13"/>
            <p:custDataLst>
              <p:tags r:id="rId2"/>
            </p:custDataLst>
          </p:nvPr>
        </p:nvSpPr>
        <p:spPr>
          <a:xfrm>
            <a:off x="669930" y="952508"/>
            <a:ext cx="10852237" cy="5388907"/>
          </a:xfrm>
        </p:spPr>
        <p:txBody>
          <a:bodyPr/>
          <a:lstStyle>
            <a:lvl1pPr>
              <a:defRPr/>
            </a:lvl1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3" name="日期占位符 3"/>
          <p:cNvSpPr>
            <a:spLocks noGrp="1"/>
          </p:cNvSpPr>
          <p:nvPr>
            <p:ph type="dt" sz="half" idx="14"/>
            <p:custDataLst>
              <p:tags r:id="rId3"/>
            </p:custDataLst>
          </p:nvPr>
        </p:nvSpPr>
        <p:spPr/>
        <p:txBody>
          <a:bodyPr/>
          <a:lstStyle>
            <a:lvl1pPr>
              <a:defRPr/>
            </a:lvl1pPr>
          </a:lstStyle>
          <a:p>
            <a:fld id="{760FBDFE-C587-4B4C-A407-44438C67B59E}" type="datetimeFigureOut">
              <a:rPr lang="zh-CN" altLang="en-US"/>
            </a:fld>
            <a:endParaRPr lang="zh-CN" altLang="en-US"/>
          </a:p>
        </p:txBody>
      </p:sp>
      <p:sp>
        <p:nvSpPr>
          <p:cNvPr id="4" name="页脚占位符 4"/>
          <p:cNvSpPr>
            <a:spLocks noGrp="1"/>
          </p:cNvSpPr>
          <p:nvPr>
            <p:ph type="ftr" sz="quarter" idx="15"/>
            <p:custDataLst>
              <p:tags r:id="rId4"/>
            </p:custDataLst>
          </p:nvPr>
        </p:nvSpPr>
        <p:spPr/>
        <p:txBody>
          <a:bodyPr/>
          <a:lstStyle>
            <a:lvl1pPr>
              <a:defRPr/>
            </a:lvl1pPr>
          </a:lstStyle>
          <a:p>
            <a:endParaRPr lang="zh-CN" altLang="en-US"/>
          </a:p>
        </p:txBody>
      </p:sp>
      <p:sp>
        <p:nvSpPr>
          <p:cNvPr id="5" name="灯片编号占位符 5"/>
          <p:cNvSpPr>
            <a:spLocks noGrp="1"/>
          </p:cNvSpPr>
          <p:nvPr>
            <p:ph type="sldNum" sz="quarter" idx="16"/>
            <p:custDataLst>
              <p:tags r:id="rId5"/>
            </p:custDataLst>
          </p:nvPr>
        </p:nvSpPr>
        <p:spPr/>
        <p:txBody>
          <a:bodyPr/>
          <a:lstStyle>
            <a:lvl1pPr>
              <a:defRPr/>
            </a:lvl1pPr>
          </a:lstStyle>
          <a:p>
            <a:fld id="{533AF71B-F04C-4371-B519-F65995945D26}" type="slidenum">
              <a:rPr lang="zh-CN" altLang="en-US"/>
            </a:fld>
            <a:endParaRPr lang="zh-CN" altLang="en-US" dirty="0"/>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cxnSp>
        <p:nvCxnSpPr>
          <p:cNvPr id="3" name="直接连接符 2"/>
          <p:cNvCxnSpPr/>
          <p:nvPr>
            <p:custDataLst>
              <p:tags r:id="rId2"/>
            </p:custDataLst>
          </p:nvPr>
        </p:nvCxnSpPr>
        <p:spPr>
          <a:xfrm flipH="1">
            <a:off x="8194675" y="3686175"/>
            <a:ext cx="3067050" cy="0"/>
          </a:xfrm>
          <a:prstGeom prst="line">
            <a:avLst/>
          </a:prstGeom>
          <a:ln w="19050" cap="rnd">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 name="平行四边形 3"/>
          <p:cNvSpPr/>
          <p:nvPr>
            <p:custDataLst>
              <p:tags r:id="rId3"/>
            </p:custDataLst>
          </p:nvPr>
        </p:nvSpPr>
        <p:spPr>
          <a:xfrm flipV="1">
            <a:off x="0" y="0"/>
            <a:ext cx="3140075" cy="2008188"/>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pitchFamily="34" charset="-122"/>
              <a:cs typeface="Arial" panose="020B0604020202090204" pitchFamily="34" charset="0"/>
            </a:endParaRPr>
          </a:p>
        </p:txBody>
      </p:sp>
      <p:sp>
        <p:nvSpPr>
          <p:cNvPr id="5" name="矩形 4"/>
          <p:cNvSpPr/>
          <p:nvPr>
            <p:custDataLst>
              <p:tags r:id="rId4"/>
            </p:custDataLst>
          </p:nvPr>
        </p:nvSpPr>
        <p:spPr>
          <a:xfrm>
            <a:off x="0" y="4849813"/>
            <a:ext cx="12192000" cy="205581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pitchFamily="34" charset="-122"/>
              <a:cs typeface="Arial" panose="020B0604020202090204" pitchFamily="34" charset="0"/>
            </a:endParaRPr>
          </a:p>
        </p:txBody>
      </p:sp>
      <p:sp>
        <p:nvSpPr>
          <p:cNvPr id="6" name="平行四边形 5"/>
          <p:cNvSpPr/>
          <p:nvPr>
            <p:custDataLst>
              <p:tags r:id="rId5"/>
            </p:custDataLst>
          </p:nvPr>
        </p:nvSpPr>
        <p:spPr>
          <a:xfrm flipV="1">
            <a:off x="8970963" y="4849813"/>
            <a:ext cx="3073400" cy="2054225"/>
          </a:xfrm>
          <a:prstGeom prst="parallelogram">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buFontTx/>
              <a:buNone/>
              <a:defRPr/>
            </a:pPr>
            <a:endParaRPr lang="zh-CN" altLang="en-US">
              <a:latin typeface="微软雅黑" panose="020B0503020204020204" pitchFamily="34" charset="-122"/>
              <a:cs typeface="Arial" panose="020B0604020202090204" pitchFamily="34" charset="0"/>
            </a:endParaRPr>
          </a:p>
        </p:txBody>
      </p:sp>
      <p:sp>
        <p:nvSpPr>
          <p:cNvPr id="2" name="标题 1"/>
          <p:cNvSpPr>
            <a:spLocks noGrp="1"/>
          </p:cNvSpPr>
          <p:nvPr>
            <p:ph type="title" hasCustomPrompt="1"/>
            <p:custDataLst>
              <p:tags r:id="rId6"/>
            </p:custDataLst>
          </p:nvPr>
        </p:nvSpPr>
        <p:spPr>
          <a:xfrm>
            <a:off x="5840400" y="1264356"/>
            <a:ext cx="5540400" cy="2410470"/>
          </a:xfrm>
        </p:spPr>
        <p:txBody>
          <a:bodyPr lIns="90000" tIns="46800" rIns="90000" bIns="46800" anchor="b">
            <a:normAutofit/>
          </a:bodyPr>
          <a:lstStyle>
            <a:lvl1pPr marL="0" marR="0" algn="r" defTabSz="914400" rtl="0" eaLnBrk="1" fontAlgn="auto" latinLnBrk="0" hangingPunct="1">
              <a:lnSpc>
                <a:spcPct val="100000"/>
              </a:lnSpc>
              <a:buNone/>
              <a:defRPr kumimoji="0" lang="zh-CN" altLang="en-US" sz="8800" b="1" i="0" u="none" strike="noStrike" kern="1200" cap="none" spc="0" normalizeH="0" baseline="0" noProof="1" dirty="0">
                <a:solidFill>
                  <a:schemeClr val="tx1">
                    <a:lumMod val="75000"/>
                    <a:lumOff val="25000"/>
                  </a:schemeClr>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stStyle>
          <a:p>
            <a:pPr lvl="0"/>
            <a:r>
              <a:rPr lang="zh-CN" altLang="en-US" noProof="1">
                <a:sym typeface="+mn-ea"/>
              </a:rPr>
              <a:t>编辑标题</a:t>
            </a:r>
            <a:endParaRPr noProof="1">
              <a:sym typeface="+mn-ea"/>
            </a:endParaRPr>
          </a:p>
        </p:txBody>
      </p:sp>
      <p:sp>
        <p:nvSpPr>
          <p:cNvPr id="7" name="日期占位符 2"/>
          <p:cNvSpPr>
            <a:spLocks noGrp="1"/>
          </p:cNvSpPr>
          <p:nvPr>
            <p:ph type="dt" sz="half" idx="10"/>
            <p:custDataLst>
              <p:tags r:id="rId7"/>
            </p:custDataLst>
          </p:nvPr>
        </p:nvSpPr>
        <p:spPr/>
        <p:txBody>
          <a:bodyPr/>
          <a:lstStyle>
            <a:lvl1pPr>
              <a:defRPr>
                <a:latin typeface="微软雅黑" panose="020B0503020204020204" pitchFamily="34" charset="-122"/>
                <a:ea typeface="微软雅黑" panose="020B0503020204020204" pitchFamily="34" charset="-122"/>
                <a:cs typeface="微软雅黑" panose="020B0503020204020204" pitchFamily="34" charset="-122"/>
              </a:defRPr>
            </a:lvl1pPr>
          </a:lstStyle>
          <a:p>
            <a:fld id="{F8F946A7-8F8C-4CD6-B7C8-B85B2F262809}" type="datetimeFigureOut">
              <a:rPr lang="zh-CN" altLang="en-US" smtClean="0"/>
            </a:fld>
            <a:endParaRPr lang="zh-CN" altLang="en-US"/>
          </a:p>
        </p:txBody>
      </p:sp>
      <p:sp>
        <p:nvSpPr>
          <p:cNvPr id="8" name="页脚占位符 3"/>
          <p:cNvSpPr>
            <a:spLocks noGrp="1"/>
          </p:cNvSpPr>
          <p:nvPr>
            <p:ph type="ftr" sz="quarter" idx="11"/>
            <p:custDataLst>
              <p:tags r:id="rId8"/>
            </p:custDataLst>
          </p:nvPr>
        </p:nvSpPr>
        <p:spPr/>
        <p:txBody>
          <a:bodyPr/>
          <a:lstStyle>
            <a:lvl1pPr>
              <a:defRPr>
                <a:latin typeface="微软雅黑" panose="020B0503020204020204" pitchFamily="34" charset="-122"/>
                <a:ea typeface="微软雅黑" panose="020B0503020204020204" pitchFamily="34" charset="-122"/>
                <a:cs typeface="微软雅黑" panose="020B0503020204020204" pitchFamily="34" charset="-122"/>
              </a:defRPr>
            </a:lvl1pPr>
          </a:lstStyle>
          <a:p>
            <a:endParaRPr lang="zh-CN" altLang="en-US"/>
          </a:p>
        </p:txBody>
      </p:sp>
      <p:sp>
        <p:nvSpPr>
          <p:cNvPr id="9" name="灯片编号占位符 4"/>
          <p:cNvSpPr>
            <a:spLocks noGrp="1"/>
          </p:cNvSpPr>
          <p:nvPr>
            <p:ph type="sldNum" sz="quarter" idx="12"/>
            <p:custDataLst>
              <p:tags r:id="rId9"/>
            </p:custDataLst>
          </p:nvPr>
        </p:nvSpPr>
        <p:spPr/>
        <p:txBody>
          <a:bodyPr/>
          <a:lstStyle>
            <a:lvl1pPr>
              <a:defRPr/>
            </a:lvl1pPr>
          </a:lstStyle>
          <a:p>
            <a:fld id="{F9A5E2C5-596F-4533-9916-C86FEF8EE382}" type="slidenum">
              <a:rPr lang="zh-CN" altLang="en-US" smtClean="0"/>
            </a:fld>
            <a:endParaRPr lang="zh-CN" alt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stStyle>
          <a:p>
            <a:pPr lvl="0"/>
            <a:r>
              <a:rPr lang="zh-CN" altLang="en-US" noProof="1">
                <a:sym typeface="+mn-ea"/>
              </a:rPr>
              <a:t>单击此处编辑母版标题样式</a:t>
            </a:r>
            <a:endParaRPr noProof="1">
              <a:sym typeface="+mn-ea"/>
            </a:endParaRPr>
          </a:p>
        </p:txBody>
      </p:sp>
      <p:sp>
        <p:nvSpPr>
          <p:cNvPr id="3" name="内容占位符 2"/>
          <p:cNvSpPr>
            <a:spLocks noGrp="1"/>
          </p:cNvSpPr>
          <p:nvPr>
            <p:ph idx="1"/>
            <p:custDataLst>
              <p:tags r:id="rId3"/>
            </p:custDataLst>
          </p:nvPr>
        </p:nvSpPr>
        <p:spPr>
          <a:xfrm>
            <a:off x="669882" y="952508"/>
            <a:ext cx="10852237" cy="5388907"/>
          </a:xfrm>
        </p:spPr>
        <p:txBody>
          <a:bodyPr>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5pPr>
          </a:lstStyle>
          <a:p>
            <a:pPr lvl="0"/>
            <a:r>
              <a:rPr lang="zh-CN" altLang="en-US" noProof="1">
                <a:sym typeface="+mn-ea"/>
              </a:rPr>
              <a:t>单击此处编辑母版文本样式</a:t>
            </a:r>
            <a:endParaRPr lang="zh-CN" altLang="en-US" noProof="1">
              <a:sym typeface="+mn-ea"/>
            </a:endParaRPr>
          </a:p>
          <a:p>
            <a:pPr lvl="1"/>
            <a:r>
              <a:rPr lang="zh-CN" altLang="en-US" noProof="1">
                <a:sym typeface="+mn-ea"/>
              </a:rPr>
              <a:t>第二级</a:t>
            </a:r>
            <a:endParaRPr lang="zh-CN" altLang="en-US" noProof="1">
              <a:sym typeface="+mn-ea"/>
            </a:endParaRPr>
          </a:p>
          <a:p>
            <a:pPr lvl="2"/>
            <a:r>
              <a:rPr lang="zh-CN" altLang="en-US" noProof="1">
                <a:sym typeface="+mn-ea"/>
              </a:rPr>
              <a:t>第三级</a:t>
            </a:r>
            <a:endParaRPr lang="zh-CN" altLang="en-US" noProof="1">
              <a:sym typeface="+mn-ea"/>
            </a:endParaRPr>
          </a:p>
          <a:p>
            <a:pPr lvl="3"/>
            <a:r>
              <a:rPr lang="zh-CN" altLang="en-US" noProof="1">
                <a:sym typeface="+mn-ea"/>
              </a:rPr>
              <a:t>第四级</a:t>
            </a:r>
            <a:endParaRPr lang="zh-CN" altLang="en-US" noProof="1">
              <a:sym typeface="+mn-ea"/>
            </a:endParaRPr>
          </a:p>
          <a:p>
            <a:pPr lvl="4"/>
            <a:r>
              <a:rPr lang="zh-CN" altLang="en-US" noProof="1">
                <a:sym typeface="+mn-ea"/>
              </a:rPr>
              <a:t>第五级</a:t>
            </a:r>
            <a:endParaRPr noProof="1">
              <a:sym typeface="+mn-ea"/>
            </a:endParaRPr>
          </a:p>
        </p:txBody>
      </p:sp>
      <p:sp>
        <p:nvSpPr>
          <p:cNvPr id="4" name="日期占位符 3"/>
          <p:cNvSpPr>
            <a:spLocks noGrp="1"/>
          </p:cNvSpPr>
          <p:nvPr>
            <p:ph type="dt" sz="half" idx="10"/>
            <p:custDataLst>
              <p:tags r:id="rId4"/>
            </p:custDataLst>
          </p:nvPr>
        </p:nvSpPr>
        <p:spPr/>
        <p:txBody>
          <a:bodyPr/>
          <a:lstStyle>
            <a:lvl1pPr>
              <a:defRPr/>
            </a:lvl1p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lvl1pPr>
              <a:defRPr/>
            </a:lvl1pPr>
          </a:lstStyle>
          <a:p>
            <a:endParaRPr lang="zh-CN" altLang="en-US"/>
          </a:p>
        </p:txBody>
      </p:sp>
      <p:sp>
        <p:nvSpPr>
          <p:cNvPr id="6" name="灯片编号占位符 5"/>
          <p:cNvSpPr>
            <a:spLocks noGrp="1"/>
          </p:cNvSpPr>
          <p:nvPr>
            <p:ph type="sldNum" sz="quarter" idx="12"/>
            <p:custDataLst>
              <p:tags r:id="rId6"/>
            </p:custDataLst>
          </p:nvPr>
        </p:nvSpPr>
        <p:spPr/>
        <p:txBody>
          <a:bodyPr/>
          <a:lstStyle>
            <a:lvl1pPr>
              <a:defRPr/>
            </a:lvl1pPr>
          </a:lstStyle>
          <a:p>
            <a:fld id="{F9A5E2C5-596F-4533-9916-C86FEF8EE382}" type="slidenum">
              <a:rPr lang="zh-CN" altLang="en-US" smtClean="0"/>
            </a:fld>
            <a:endParaRPr lang="zh-CN"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3808730"/>
            <a:ext cx="10852237" cy="624845"/>
          </a:xfrm>
        </p:spPr>
        <p:txBody>
          <a:bodyPr rIns="63500"/>
          <a:lstStyle>
            <a:lvl1pPr>
              <a:defRPr sz="3600" u="none" strike="noStrike" kern="1200" cap="none" spc="300" normalizeH="0">
                <a:solidFill>
                  <a:schemeClr val="tx1"/>
                </a:solidFill>
                <a:uFillTx/>
                <a:latin typeface="微软雅黑" panose="020B0503020204020204" pitchFamily="34" charset="-122"/>
                <a:ea typeface="微软雅黑" panose="020B0503020204020204" pitchFamily="34" charset="-122"/>
              </a:defRPr>
            </a:lvl1pPr>
          </a:lstStyle>
          <a:p>
            <a:r>
              <a:rPr lang="zh-CN" altLang="en-US" noProof="1"/>
              <a:t>单击此处编辑母版标题样式</a:t>
            </a:r>
            <a:endParaRPr lang="zh-CN" altLang="en-US" noProof="1"/>
          </a:p>
        </p:txBody>
      </p:sp>
      <p:sp>
        <p:nvSpPr>
          <p:cNvPr id="3" name="文本占位符 2"/>
          <p:cNvSpPr>
            <a:spLocks noGrp="1"/>
          </p:cNvSpPr>
          <p:nvPr>
            <p:ph type="body" idx="1"/>
            <p:custDataLst>
              <p:tags r:id="rId3"/>
            </p:custDataLst>
          </p:nvPr>
        </p:nvSpPr>
        <p:spPr>
          <a:xfrm>
            <a:off x="669925" y="4511675"/>
            <a:ext cx="10852237" cy="1077985"/>
          </a:xfrm>
        </p:spPr>
        <p:txBody>
          <a:bodyPr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endParaRPr lang="zh-CN" altLang="en-US" noProof="1"/>
          </a:p>
        </p:txBody>
      </p:sp>
      <p:sp>
        <p:nvSpPr>
          <p:cNvPr id="4" name="日期占位符 3"/>
          <p:cNvSpPr>
            <a:spLocks noGrp="1"/>
          </p:cNvSpPr>
          <p:nvPr>
            <p:ph type="dt" sz="half" idx="10"/>
            <p:custDataLst>
              <p:tags r:id="rId4"/>
            </p:custDataLst>
          </p:nvPr>
        </p:nvSpPr>
        <p:spPr/>
        <p:txBody>
          <a:bodyPr/>
          <a:lstStyle>
            <a:lvl1pPr>
              <a:defRPr/>
            </a:lvl1pPr>
          </a:lstStyle>
          <a:p>
            <a:pPr>
              <a:defRPr/>
            </a:pPr>
            <a:endParaRPr lang="zh-CN" altLang="en-US"/>
          </a:p>
        </p:txBody>
      </p:sp>
      <p:sp>
        <p:nvSpPr>
          <p:cNvPr id="5" name="页脚占位符 4"/>
          <p:cNvSpPr>
            <a:spLocks noGrp="1"/>
          </p:cNvSpPr>
          <p:nvPr>
            <p:ph type="ftr" sz="quarter" idx="11"/>
            <p:custDataLst>
              <p:tags r:id="rId5"/>
            </p:custDataLst>
          </p:nvPr>
        </p:nvSpPr>
        <p:spPr/>
        <p:txBody>
          <a:bodyPr/>
          <a:lstStyle>
            <a:lvl1pPr>
              <a:defRPr/>
            </a:lvl1pPr>
          </a:lstStyle>
          <a:p>
            <a:pPr>
              <a:defRPr/>
            </a:pPr>
            <a:endParaRPr lang="zh-CN" altLang="en-US"/>
          </a:p>
        </p:txBody>
      </p:sp>
      <p:sp>
        <p:nvSpPr>
          <p:cNvPr id="6" name="灯片编号占位符 5"/>
          <p:cNvSpPr>
            <a:spLocks noGrp="1"/>
          </p:cNvSpPr>
          <p:nvPr>
            <p:ph type="sldNum" sz="quarter" idx="12"/>
            <p:custDataLst>
              <p:tags r:id="rId6"/>
            </p:custDataLst>
          </p:nvPr>
        </p:nvSpPr>
        <p:spPr/>
        <p:txBody>
          <a:bodyPr/>
          <a:lstStyle>
            <a:lvl1pPr>
              <a:defRPr/>
            </a:lvl1pPr>
          </a:lstStyle>
          <a:p>
            <a:pPr>
              <a:defRPr/>
            </a:pPr>
            <a:fld id="{4FC38A87-77AC-48C7-9F0B-A360E0E07000}" type="slidenum">
              <a:rPr lang="zh-CN" altLang="en-US"/>
            </a:fld>
            <a:endParaRPr lang="zh-CN" alt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stStyle>
          <a:p>
            <a:pPr lvl="0"/>
            <a:r>
              <a:rPr lang="zh-CN" altLang="en-US" noProof="1">
                <a:sym typeface="+mn-ea"/>
              </a:rPr>
              <a:t>单击此处编辑母版标题样式</a:t>
            </a:r>
            <a:endParaRPr noProof="1">
              <a:sym typeface="+mn-ea"/>
            </a:endParaRPr>
          </a:p>
        </p:txBody>
      </p:sp>
      <p:sp>
        <p:nvSpPr>
          <p:cNvPr id="3" name="内容占位符 2"/>
          <p:cNvSpPr>
            <a:spLocks noGrp="1"/>
          </p:cNvSpPr>
          <p:nvPr>
            <p:ph sz="half" idx="1"/>
            <p:custDataLst>
              <p:tags r:id="rId3"/>
            </p:custDataLst>
          </p:nvPr>
        </p:nvSpPr>
        <p:spPr>
          <a:xfrm>
            <a:off x="669930" y="952508"/>
            <a:ext cx="5283242" cy="5388907"/>
          </a:xfrm>
        </p:spPr>
        <p:txBody>
          <a:bodyPr>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5pPr>
          </a:lstStyle>
          <a:p>
            <a:pPr lvl="0"/>
            <a:r>
              <a:rPr lang="zh-CN" altLang="en-US" noProof="1">
                <a:sym typeface="+mn-ea"/>
              </a:rPr>
              <a:t>单击此处编辑母版文本样式</a:t>
            </a:r>
            <a:endParaRPr lang="zh-CN" altLang="en-US" noProof="1">
              <a:sym typeface="+mn-ea"/>
            </a:endParaRPr>
          </a:p>
          <a:p>
            <a:pPr lvl="1"/>
            <a:r>
              <a:rPr lang="zh-CN" altLang="en-US" noProof="1">
                <a:sym typeface="+mn-ea"/>
              </a:rPr>
              <a:t>第二级</a:t>
            </a:r>
            <a:endParaRPr lang="zh-CN" altLang="en-US" noProof="1">
              <a:sym typeface="+mn-ea"/>
            </a:endParaRPr>
          </a:p>
          <a:p>
            <a:pPr lvl="2"/>
            <a:r>
              <a:rPr lang="zh-CN" altLang="en-US" noProof="1">
                <a:sym typeface="+mn-ea"/>
              </a:rPr>
              <a:t>第三级</a:t>
            </a:r>
            <a:endParaRPr lang="zh-CN" altLang="en-US" noProof="1">
              <a:sym typeface="+mn-ea"/>
            </a:endParaRPr>
          </a:p>
          <a:p>
            <a:pPr lvl="3"/>
            <a:r>
              <a:rPr lang="zh-CN" altLang="en-US" noProof="1">
                <a:sym typeface="+mn-ea"/>
              </a:rPr>
              <a:t>第四级</a:t>
            </a:r>
            <a:endParaRPr lang="zh-CN" altLang="en-US" noProof="1">
              <a:sym typeface="+mn-ea"/>
            </a:endParaRPr>
          </a:p>
          <a:p>
            <a:pPr lvl="4"/>
            <a:r>
              <a:rPr lang="zh-CN" altLang="en-US" noProof="1">
                <a:sym typeface="+mn-ea"/>
              </a:rPr>
              <a:t>第五级</a:t>
            </a:r>
            <a:endParaRPr noProof="1">
              <a:sym typeface="+mn-ea"/>
            </a:endParaRPr>
          </a:p>
        </p:txBody>
      </p:sp>
      <p:sp>
        <p:nvSpPr>
          <p:cNvPr id="4" name="内容占位符 3"/>
          <p:cNvSpPr>
            <a:spLocks noGrp="1"/>
          </p:cNvSpPr>
          <p:nvPr>
            <p:ph sz="half" idx="2"/>
            <p:custDataLst>
              <p:tags r:id="rId4"/>
            </p:custDataLst>
          </p:nvPr>
        </p:nvSpPr>
        <p:spPr>
          <a:xfrm>
            <a:off x="6238877" y="952508"/>
            <a:ext cx="5283242" cy="5388907"/>
          </a:xfrm>
        </p:spPr>
        <p:txBody>
          <a:bodyPr>
            <a:noAutofit/>
          </a:bodyPr>
          <a:lstStyle>
            <a:lvl1pPr>
              <a:defRPr sz="1600">
                <a:latin typeface="微软雅黑" panose="020B0503020204020204" pitchFamily="34" charset="-122"/>
                <a:ea typeface="微软雅黑" panose="020B0503020204020204" pitchFamily="34" charset="-122"/>
              </a:defRPr>
            </a:lvl1pPr>
            <a:lvl2pPr>
              <a:defRPr sz="1600">
                <a:latin typeface="微软雅黑" panose="020B0503020204020204" pitchFamily="34" charset="-122"/>
                <a:ea typeface="微软雅黑" panose="020B0503020204020204" pitchFamily="34" charset="-122"/>
              </a:defRPr>
            </a:lvl2pPr>
            <a:lvl3pPr>
              <a:defRPr sz="1600">
                <a:latin typeface="微软雅黑" panose="020B0503020204020204" pitchFamily="34" charset="-122"/>
                <a:ea typeface="微软雅黑" panose="020B0503020204020204" pitchFamily="34" charset="-122"/>
              </a:defRPr>
            </a:lvl3pPr>
            <a:lvl4pPr>
              <a:defRPr sz="16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5" name="日期占位符 3"/>
          <p:cNvSpPr>
            <a:spLocks noGrp="1"/>
          </p:cNvSpPr>
          <p:nvPr>
            <p:ph type="dt" sz="half" idx="10"/>
            <p:custDataLst>
              <p:tags r:id="rId5"/>
            </p:custDataLst>
          </p:nvPr>
        </p:nvSpPr>
        <p:spPr/>
        <p:txBody>
          <a:bodyPr/>
          <a:lstStyle>
            <a:lvl1pPr>
              <a:defRPr/>
            </a:lvl1pPr>
          </a:lstStyle>
          <a:p>
            <a:fld id="{F8F946A7-8F8C-4CD6-B7C8-B85B2F262809}" type="datetimeFigureOut">
              <a:rPr lang="zh-CN" altLang="en-US" smtClean="0"/>
            </a:fld>
            <a:endParaRPr lang="zh-CN" altLang="en-US"/>
          </a:p>
        </p:txBody>
      </p:sp>
      <p:sp>
        <p:nvSpPr>
          <p:cNvPr id="6" name="页脚占位符 4"/>
          <p:cNvSpPr>
            <a:spLocks noGrp="1"/>
          </p:cNvSpPr>
          <p:nvPr>
            <p:ph type="ftr" sz="quarter" idx="11"/>
            <p:custDataLst>
              <p:tags r:id="rId6"/>
            </p:custDataLst>
          </p:nvPr>
        </p:nvSpPr>
        <p:spPr/>
        <p:txBody>
          <a:bodyPr/>
          <a:lstStyle>
            <a:lvl1pPr>
              <a:defRPr/>
            </a:lvl1pPr>
          </a:lstStyle>
          <a:p>
            <a:endParaRPr lang="zh-CN" altLang="en-US"/>
          </a:p>
        </p:txBody>
      </p:sp>
      <p:sp>
        <p:nvSpPr>
          <p:cNvPr id="7" name="灯片编号占位符 5"/>
          <p:cNvSpPr>
            <a:spLocks noGrp="1"/>
          </p:cNvSpPr>
          <p:nvPr>
            <p:ph type="sldNum" sz="quarter" idx="12"/>
            <p:custDataLst>
              <p:tags r:id="rId7"/>
            </p:custDataLst>
          </p:nvPr>
        </p:nvSpPr>
        <p:spPr/>
        <p:txBody>
          <a:bodyPr/>
          <a:lstStyle>
            <a:lvl1pPr>
              <a:defRPr/>
            </a:lvl1pPr>
          </a:lstStyle>
          <a:p>
            <a:fld id="{F9A5E2C5-596F-4533-9916-C86FEF8EE382}" type="slidenum">
              <a:rPr lang="zh-CN" altLang="en-US" smtClean="0"/>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43234"/>
            <a:ext cx="10852237" cy="441964"/>
          </a:xfrm>
        </p:spPr>
        <p:txBody>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stStyle>
          <a:p>
            <a:pPr lvl="0"/>
            <a:r>
              <a:rPr lang="zh-CN" altLang="en-US" noProof="1">
                <a:sym typeface="+mn-ea"/>
              </a:rPr>
              <a:t>单击此处编辑母版标题样式</a:t>
            </a:r>
            <a:endParaRPr noProof="1">
              <a:sym typeface="+mn-ea"/>
            </a:endParaRPr>
          </a:p>
        </p:txBody>
      </p:sp>
      <p:sp>
        <p:nvSpPr>
          <p:cNvPr id="3" name="文本占位符 2"/>
          <p:cNvSpPr>
            <a:spLocks noGrp="1"/>
          </p:cNvSpPr>
          <p:nvPr>
            <p:ph type="body" idx="1"/>
            <p:custDataLst>
              <p:tags r:id="rId3"/>
            </p:custDataLst>
          </p:nvPr>
        </p:nvSpPr>
        <p:spPr>
          <a:xfrm>
            <a:off x="669930" y="952508"/>
            <a:ext cx="5283242" cy="381003"/>
          </a:xfrm>
        </p:spPr>
        <p:txBody>
          <a:bodyPr tIns="38100" rIns="76200" bIns="3810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endParaRPr lang="zh-CN" altLang="en-US" noProof="1"/>
          </a:p>
        </p:txBody>
      </p:sp>
      <p:sp>
        <p:nvSpPr>
          <p:cNvPr id="4" name="内容占位符 3"/>
          <p:cNvSpPr>
            <a:spLocks noGrp="1"/>
          </p:cNvSpPr>
          <p:nvPr>
            <p:ph sz="half" idx="2"/>
            <p:custDataLst>
              <p:tags r:id="rId4"/>
            </p:custDataLst>
          </p:nvPr>
        </p:nvSpPr>
        <p:spPr>
          <a:xfrm>
            <a:off x="669925" y="1406525"/>
            <a:ext cx="5283200" cy="4934752"/>
          </a:xfrm>
        </p:spPr>
        <p:txBody>
          <a:bodyPr>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5pPr>
          </a:lstStyle>
          <a:p>
            <a:pPr lvl="0"/>
            <a:r>
              <a:rPr lang="zh-CN" altLang="en-US" noProof="1">
                <a:sym typeface="+mn-ea"/>
              </a:rPr>
              <a:t>单击此处编辑母版文本样式</a:t>
            </a:r>
            <a:endParaRPr lang="zh-CN" altLang="en-US" noProof="1">
              <a:sym typeface="+mn-ea"/>
            </a:endParaRPr>
          </a:p>
          <a:p>
            <a:pPr lvl="1"/>
            <a:r>
              <a:rPr lang="zh-CN" altLang="en-US" noProof="1">
                <a:sym typeface="+mn-ea"/>
              </a:rPr>
              <a:t>第二级</a:t>
            </a:r>
            <a:endParaRPr lang="zh-CN" altLang="en-US" noProof="1">
              <a:sym typeface="+mn-ea"/>
            </a:endParaRPr>
          </a:p>
          <a:p>
            <a:pPr lvl="2"/>
            <a:r>
              <a:rPr lang="zh-CN" altLang="en-US" noProof="1">
                <a:sym typeface="+mn-ea"/>
              </a:rPr>
              <a:t>第三级</a:t>
            </a:r>
            <a:endParaRPr lang="zh-CN" altLang="en-US" noProof="1">
              <a:sym typeface="+mn-ea"/>
            </a:endParaRPr>
          </a:p>
          <a:p>
            <a:pPr lvl="3"/>
            <a:r>
              <a:rPr lang="zh-CN" altLang="en-US" noProof="1">
                <a:sym typeface="+mn-ea"/>
              </a:rPr>
              <a:t>第四级</a:t>
            </a:r>
            <a:endParaRPr lang="zh-CN" altLang="en-US" noProof="1">
              <a:sym typeface="+mn-ea"/>
            </a:endParaRPr>
          </a:p>
          <a:p>
            <a:pPr lvl="4"/>
            <a:r>
              <a:rPr lang="zh-CN" altLang="en-US" noProof="1">
                <a:sym typeface="+mn-ea"/>
              </a:rPr>
              <a:t>第五级</a:t>
            </a:r>
            <a:endParaRPr noProof="1">
              <a:sym typeface="+mn-ea"/>
            </a:endParaRPr>
          </a:p>
        </p:txBody>
      </p:sp>
      <p:sp>
        <p:nvSpPr>
          <p:cNvPr id="5" name="文本占位符 4"/>
          <p:cNvSpPr>
            <a:spLocks noGrp="1"/>
          </p:cNvSpPr>
          <p:nvPr>
            <p:ph type="body" sz="quarter" idx="3"/>
            <p:custDataLst>
              <p:tags r:id="rId5"/>
            </p:custDataLst>
          </p:nvPr>
        </p:nvSpPr>
        <p:spPr>
          <a:xfrm>
            <a:off x="6235750" y="952508"/>
            <a:ext cx="5283242" cy="381003"/>
          </a:xfrm>
        </p:spPr>
        <p:txBody>
          <a:bodyPr tIns="38100" rIns="76200" bIns="38100">
            <a:noAutofit/>
          </a:bodyPr>
          <a:lstStyle>
            <a:lvl1pPr marL="0" marR="0" lvl="0" indent="0" algn="l" defTabSz="914400" rtl="0" eaLnBrk="1" fontAlgn="auto" latinLnBrk="0" hangingPunct="1">
              <a:lnSpc>
                <a:spcPct val="100000"/>
              </a:lnSpc>
              <a:spcBef>
                <a:spcPts val="0"/>
              </a:spcBef>
              <a:spcAft>
                <a:spcPts val="0"/>
              </a:spcAft>
              <a:buFont typeface="Arial" panose="020B0604020202090204" pitchFamily="34" charset="0"/>
              <a:buNone/>
              <a:defRPr kumimoji="0" lang="zh-CN" altLang="en-US" sz="2000" b="0"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sym typeface="+mn-ea"/>
              </a:rPr>
              <a:t>单击此处编辑母版文本样式</a:t>
            </a:r>
            <a:endParaRPr lang="zh-CN" altLang="en-US" noProof="1">
              <a:sym typeface="+mn-ea"/>
            </a:endParaRPr>
          </a:p>
        </p:txBody>
      </p:sp>
      <p:sp>
        <p:nvSpPr>
          <p:cNvPr id="6" name="内容占位符 5"/>
          <p:cNvSpPr>
            <a:spLocks noGrp="1"/>
          </p:cNvSpPr>
          <p:nvPr>
            <p:ph sz="quarter" idx="4"/>
            <p:custDataLst>
              <p:tags r:id="rId6"/>
            </p:custDataLst>
          </p:nvPr>
        </p:nvSpPr>
        <p:spPr>
          <a:xfrm>
            <a:off x="6235750" y="1406525"/>
            <a:ext cx="5283242" cy="4934752"/>
          </a:xfrm>
        </p:spPr>
        <p:txBody>
          <a:bodyPr>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5pPr>
          </a:lstStyle>
          <a:p>
            <a:pPr lvl="0"/>
            <a:r>
              <a:rPr lang="zh-CN" altLang="en-US" noProof="1">
                <a:sym typeface="+mn-ea"/>
              </a:rPr>
              <a:t>单击此处编辑母版文本样式</a:t>
            </a:r>
            <a:endParaRPr lang="zh-CN" altLang="en-US" noProof="1">
              <a:sym typeface="+mn-ea"/>
            </a:endParaRPr>
          </a:p>
          <a:p>
            <a:pPr lvl="1"/>
            <a:r>
              <a:rPr lang="zh-CN" altLang="en-US" noProof="1">
                <a:sym typeface="+mn-ea"/>
              </a:rPr>
              <a:t>第二级</a:t>
            </a:r>
            <a:endParaRPr lang="zh-CN" altLang="en-US" noProof="1">
              <a:sym typeface="+mn-ea"/>
            </a:endParaRPr>
          </a:p>
          <a:p>
            <a:pPr lvl="2"/>
            <a:r>
              <a:rPr lang="zh-CN" altLang="en-US" noProof="1">
                <a:sym typeface="+mn-ea"/>
              </a:rPr>
              <a:t>第三级</a:t>
            </a:r>
            <a:endParaRPr lang="zh-CN" altLang="en-US" noProof="1">
              <a:sym typeface="+mn-ea"/>
            </a:endParaRPr>
          </a:p>
          <a:p>
            <a:pPr lvl="3"/>
            <a:r>
              <a:rPr lang="zh-CN" altLang="en-US" noProof="1">
                <a:sym typeface="+mn-ea"/>
              </a:rPr>
              <a:t>第四级</a:t>
            </a:r>
            <a:endParaRPr lang="zh-CN" altLang="en-US" noProof="1">
              <a:sym typeface="+mn-ea"/>
            </a:endParaRPr>
          </a:p>
          <a:p>
            <a:pPr lvl="4"/>
            <a:r>
              <a:rPr lang="zh-CN" altLang="en-US" noProof="1">
                <a:sym typeface="+mn-ea"/>
              </a:rPr>
              <a:t>第五级</a:t>
            </a:r>
            <a:endParaRPr noProof="1">
              <a:sym typeface="+mn-ea"/>
            </a:endParaRPr>
          </a:p>
        </p:txBody>
      </p:sp>
      <p:sp>
        <p:nvSpPr>
          <p:cNvPr id="7" name="日期占位符 3"/>
          <p:cNvSpPr>
            <a:spLocks noGrp="1"/>
          </p:cNvSpPr>
          <p:nvPr>
            <p:ph type="dt" sz="half" idx="10"/>
            <p:custDataLst>
              <p:tags r:id="rId7"/>
            </p:custDataLst>
          </p:nvPr>
        </p:nvSpPr>
        <p:spPr/>
        <p:txBody>
          <a:bodyPr/>
          <a:lstStyle>
            <a:lvl1pPr>
              <a:defRPr/>
            </a:lvl1pPr>
          </a:lstStyle>
          <a:p>
            <a:fld id="{F8F946A7-8F8C-4CD6-B7C8-B85B2F262809}" type="datetimeFigureOut">
              <a:rPr lang="zh-CN" altLang="en-US" smtClean="0"/>
            </a:fld>
            <a:endParaRPr lang="zh-CN" altLang="en-US"/>
          </a:p>
        </p:txBody>
      </p:sp>
      <p:sp>
        <p:nvSpPr>
          <p:cNvPr id="8" name="页脚占位符 4"/>
          <p:cNvSpPr>
            <a:spLocks noGrp="1"/>
          </p:cNvSpPr>
          <p:nvPr>
            <p:ph type="ftr" sz="quarter" idx="11"/>
            <p:custDataLst>
              <p:tags r:id="rId8"/>
            </p:custDataLst>
          </p:nvPr>
        </p:nvSpPr>
        <p:spPr/>
        <p:txBody>
          <a:bodyPr/>
          <a:lstStyle>
            <a:lvl1pPr>
              <a:defRPr/>
            </a:lvl1pPr>
          </a:lstStyle>
          <a:p>
            <a:endParaRPr lang="zh-CN" altLang="en-US"/>
          </a:p>
        </p:txBody>
      </p:sp>
      <p:sp>
        <p:nvSpPr>
          <p:cNvPr id="9" name="灯片编号占位符 5"/>
          <p:cNvSpPr>
            <a:spLocks noGrp="1"/>
          </p:cNvSpPr>
          <p:nvPr>
            <p:ph type="sldNum" sz="quarter" idx="12"/>
            <p:custDataLst>
              <p:tags r:id="rId9"/>
            </p:custDataLst>
          </p:nvPr>
        </p:nvSpPr>
        <p:spPr/>
        <p:txBody>
          <a:bodyPr/>
          <a:lstStyle>
            <a:lvl1pPr>
              <a:defRPr/>
            </a:lvl1pPr>
          </a:lstStyle>
          <a:p>
            <a:fld id="{F9A5E2C5-596F-4533-9916-C86FEF8EE382}" type="slidenum">
              <a:rPr lang="zh-CN" altLang="en-US" smtClean="0"/>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stStyle>
          <a:p>
            <a:pPr lvl="0"/>
            <a:r>
              <a:rPr lang="zh-CN" altLang="en-US" noProof="1">
                <a:sym typeface="+mn-ea"/>
              </a:rPr>
              <a:t>单击此处编辑母版标题样式</a:t>
            </a:r>
            <a:endParaRPr noProof="1">
              <a:sym typeface="+mn-ea"/>
            </a:endParaRPr>
          </a:p>
        </p:txBody>
      </p:sp>
      <p:sp>
        <p:nvSpPr>
          <p:cNvPr id="3" name="日期占位符 3"/>
          <p:cNvSpPr>
            <a:spLocks noGrp="1"/>
          </p:cNvSpPr>
          <p:nvPr>
            <p:ph type="dt" sz="half" idx="10"/>
            <p:custDataLst>
              <p:tags r:id="rId3"/>
            </p:custDataLst>
          </p:nvPr>
        </p:nvSpPr>
        <p:spPr/>
        <p:txBody>
          <a:bodyPr/>
          <a:lstStyle>
            <a:lvl1pPr>
              <a:defRPr/>
            </a:lvl1pPr>
          </a:lstStyle>
          <a:p>
            <a:fld id="{760FBDFE-C587-4B4C-A407-44438C67B59E}" type="datetimeFigureOut">
              <a:rPr lang="zh-CN" altLang="en-US"/>
            </a:fld>
            <a:endParaRPr lang="zh-CN" altLang="en-US"/>
          </a:p>
        </p:txBody>
      </p:sp>
      <p:sp>
        <p:nvSpPr>
          <p:cNvPr id="4" name="页脚占位符 4"/>
          <p:cNvSpPr>
            <a:spLocks noGrp="1"/>
          </p:cNvSpPr>
          <p:nvPr>
            <p:ph type="ftr" sz="quarter" idx="11"/>
            <p:custDataLst>
              <p:tags r:id="rId4"/>
            </p:custDataLst>
          </p:nvPr>
        </p:nvSpPr>
        <p:spPr/>
        <p:txBody>
          <a:bodyPr/>
          <a:lstStyle>
            <a:lvl1pPr>
              <a:defRPr/>
            </a:lvl1pPr>
          </a:lstStyle>
          <a:p>
            <a:endParaRPr lang="zh-CN" altLang="en-US"/>
          </a:p>
        </p:txBody>
      </p:sp>
      <p:sp>
        <p:nvSpPr>
          <p:cNvPr id="5" name="灯片编号占位符 5"/>
          <p:cNvSpPr>
            <a:spLocks noGrp="1"/>
          </p:cNvSpPr>
          <p:nvPr>
            <p:ph type="sldNum" sz="quarter" idx="12"/>
            <p:custDataLst>
              <p:tags r:id="rId5"/>
            </p:custDataLst>
          </p:nvPr>
        </p:nvSpPr>
        <p:spPr/>
        <p:txBody>
          <a:bodyPr/>
          <a:lstStyle>
            <a:lvl1pPr>
              <a:defRPr/>
            </a:lvl1pPr>
          </a:lstStyle>
          <a:p>
            <a:fld id="{71EBB2E1-87C6-4749-AD35-010E6F04A45A}" type="slidenum">
              <a:rPr lang="zh-CN" altLang="en-US"/>
            </a:fld>
            <a:endParaRPr lang="zh-CN" altLang="en-US" dirty="0"/>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custDataLst>
              <p:tags r:id="rId2"/>
            </p:custDataLst>
          </p:nvPr>
        </p:nvSpPr>
        <p:spPr/>
        <p:txBody>
          <a:bodyPr/>
          <a:lstStyle>
            <a:lvl1pPr>
              <a:defRPr/>
            </a:lvl1pPr>
          </a:lstStyle>
          <a:p>
            <a:fld id="{F8F946A7-8F8C-4CD6-B7C8-B85B2F262809}" type="datetimeFigureOut">
              <a:rPr lang="zh-CN" altLang="en-US" smtClean="0"/>
            </a:fld>
            <a:endParaRPr lang="zh-CN" altLang="en-US"/>
          </a:p>
        </p:txBody>
      </p:sp>
      <p:sp>
        <p:nvSpPr>
          <p:cNvPr id="3" name="页脚占位符 4"/>
          <p:cNvSpPr>
            <a:spLocks noGrp="1"/>
          </p:cNvSpPr>
          <p:nvPr>
            <p:ph type="ftr" sz="quarter" idx="11"/>
            <p:custDataLst>
              <p:tags r:id="rId3"/>
            </p:custDataLst>
          </p:nvPr>
        </p:nvSpPr>
        <p:spPr/>
        <p:txBody>
          <a:bodyPr/>
          <a:lstStyle>
            <a:lvl1pPr>
              <a:defRPr/>
            </a:lvl1pPr>
          </a:lstStyle>
          <a:p>
            <a:endParaRPr lang="zh-CN" altLang="en-US"/>
          </a:p>
        </p:txBody>
      </p:sp>
      <p:sp>
        <p:nvSpPr>
          <p:cNvPr id="4" name="灯片编号占位符 5"/>
          <p:cNvSpPr>
            <a:spLocks noGrp="1"/>
          </p:cNvSpPr>
          <p:nvPr>
            <p:ph type="sldNum" sz="quarter" idx="12"/>
            <p:custDataLst>
              <p:tags r:id="rId4"/>
            </p:custDataLst>
          </p:nvPr>
        </p:nvSpPr>
        <p:spPr/>
        <p:txBody>
          <a:bodyPr/>
          <a:lstStyle>
            <a:lvl1pPr>
              <a:defRPr/>
            </a:lvl1pPr>
          </a:lstStyle>
          <a:p>
            <a:fld id="{F9A5E2C5-596F-4533-9916-C86FEF8EE382}" type="slidenum">
              <a:rPr lang="zh-CN" altLang="en-US" smtClean="0"/>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443234"/>
            <a:ext cx="10852237" cy="441964"/>
          </a:xfrm>
        </p:spPr>
        <p:txBody>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stStyle>
          <a:p>
            <a:pPr lvl="0"/>
            <a:r>
              <a:rPr lang="zh-CN" altLang="en-US" noProof="1">
                <a:sym typeface="+mn-ea"/>
              </a:rPr>
              <a:t>单击此处编辑母版标题样式</a:t>
            </a:r>
            <a:endParaRPr noProof="1">
              <a:sym typeface="+mn-ea"/>
            </a:endParaRPr>
          </a:p>
        </p:txBody>
      </p:sp>
      <p:sp>
        <p:nvSpPr>
          <p:cNvPr id="3" name="图片占位符 2"/>
          <p:cNvSpPr>
            <a:spLocks noGrp="1"/>
          </p:cNvSpPr>
          <p:nvPr>
            <p:ph type="pic" idx="1"/>
            <p:custDataLst>
              <p:tags r:id="rId3"/>
            </p:custDataLst>
          </p:nvPr>
        </p:nvSpPr>
        <p:spPr>
          <a:xfrm>
            <a:off x="669930" y="952508"/>
            <a:ext cx="5283242" cy="5388907"/>
          </a:xfrm>
        </p:spPr>
        <p:txBody>
          <a:bodyPr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90204" pitchFamily="34" charset="0"/>
              <a:buNone/>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9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r>
              <a:rPr lang="zh-CN" altLang="en-US" noProof="1">
                <a:sym typeface="+mn-ea"/>
              </a:rPr>
              <a:t>单击图标添加图片</a:t>
            </a:r>
            <a:endParaRPr lang="zh-CN" altLang="en-US" noProof="1">
              <a:sym typeface="+mn-ea"/>
            </a:endParaRPr>
          </a:p>
        </p:txBody>
      </p:sp>
      <p:sp>
        <p:nvSpPr>
          <p:cNvPr id="4" name="文本占位符 3"/>
          <p:cNvSpPr>
            <a:spLocks noGrp="1"/>
          </p:cNvSpPr>
          <p:nvPr>
            <p:ph type="body" sz="half" idx="2"/>
            <p:custDataLst>
              <p:tags r:id="rId4"/>
            </p:custDataLst>
          </p:nvPr>
        </p:nvSpPr>
        <p:spPr>
          <a:xfrm>
            <a:off x="6238925" y="952508"/>
            <a:ext cx="5283242" cy="5388907"/>
          </a:xfrm>
        </p:spPr>
        <p:txBody>
          <a:bodyPr/>
          <a:lstStyle>
            <a:lvl1pPr marL="228600" marR="0" lvl="0" indent="-228600" algn="l" defTabSz="914400" rtl="0" eaLnBrk="1" fontAlgn="auto" latinLnBrk="0" hangingPunct="1">
              <a:lnSpc>
                <a:spcPct val="130000"/>
              </a:lnSpc>
              <a:spcBef>
                <a:spcPts val="0"/>
              </a:spcBef>
              <a:spcAft>
                <a:spcPts val="1000"/>
              </a:spcAft>
              <a:buFont typeface="Arial" panose="020B060402020209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stStyle>
          <a:p>
            <a:pPr lvl="0"/>
            <a:r>
              <a:rPr lang="zh-CN" altLang="en-US" noProof="1">
                <a:sym typeface="+mn-ea"/>
              </a:rPr>
              <a:t>单击此处编辑母版文本样式</a:t>
            </a:r>
            <a:endParaRPr lang="zh-CN" altLang="en-US" noProof="1">
              <a:sym typeface="+mn-ea"/>
            </a:endParaRPr>
          </a:p>
        </p:txBody>
      </p:sp>
      <p:sp>
        <p:nvSpPr>
          <p:cNvPr id="5" name="日期占位符 3"/>
          <p:cNvSpPr>
            <a:spLocks noGrp="1"/>
          </p:cNvSpPr>
          <p:nvPr>
            <p:ph type="dt" sz="half" idx="10"/>
            <p:custDataLst>
              <p:tags r:id="rId5"/>
            </p:custDataLst>
          </p:nvPr>
        </p:nvSpPr>
        <p:spPr/>
        <p:txBody>
          <a:bodyPr/>
          <a:lstStyle>
            <a:lvl1pPr>
              <a:defRPr/>
            </a:lvl1pPr>
          </a:lstStyle>
          <a:p>
            <a:fld id="{F8F946A7-8F8C-4CD6-B7C8-B85B2F262809}" type="datetimeFigureOut">
              <a:rPr lang="zh-CN" altLang="en-US" smtClean="0"/>
            </a:fld>
            <a:endParaRPr lang="zh-CN" altLang="en-US"/>
          </a:p>
        </p:txBody>
      </p:sp>
      <p:sp>
        <p:nvSpPr>
          <p:cNvPr id="6" name="页脚占位符 4"/>
          <p:cNvSpPr>
            <a:spLocks noGrp="1"/>
          </p:cNvSpPr>
          <p:nvPr>
            <p:ph type="ftr" sz="quarter" idx="11"/>
            <p:custDataLst>
              <p:tags r:id="rId6"/>
            </p:custDataLst>
          </p:nvPr>
        </p:nvSpPr>
        <p:spPr/>
        <p:txBody>
          <a:bodyPr/>
          <a:lstStyle>
            <a:lvl1pPr>
              <a:defRPr/>
            </a:lvl1pPr>
          </a:lstStyle>
          <a:p>
            <a:endParaRPr lang="zh-CN" altLang="en-US"/>
          </a:p>
        </p:txBody>
      </p:sp>
      <p:sp>
        <p:nvSpPr>
          <p:cNvPr id="7" name="灯片编号占位符 5"/>
          <p:cNvSpPr>
            <a:spLocks noGrp="1"/>
          </p:cNvSpPr>
          <p:nvPr>
            <p:ph type="sldNum" sz="quarter" idx="12"/>
            <p:custDataLst>
              <p:tags r:id="rId7"/>
            </p:custDataLst>
          </p:nvPr>
        </p:nvSpPr>
        <p:spPr/>
        <p:txBody>
          <a:bodyPr/>
          <a:lstStyle>
            <a:lvl1pPr>
              <a:defRPr/>
            </a:lvl1pPr>
          </a:lstStyle>
          <a:p>
            <a:fld id="{F9A5E2C5-596F-4533-9916-C86FEF8EE382}" type="slidenum">
              <a:rPr lang="zh-CN" altLang="en-US" smtClean="0"/>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anchor="ct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微软雅黑" panose="020B0503020204020204" pitchFamily="34" charset="-122"/>
                <a:sym typeface="+mn-ea"/>
              </a:defRPr>
            </a:lvl1pPr>
          </a:lstStyle>
          <a:p>
            <a:pPr lvl="0"/>
            <a:r>
              <a:rPr lang="zh-CN" altLang="en-US" noProof="1">
                <a:sym typeface="+mn-ea"/>
              </a:rPr>
              <a:t>单击此处编辑母版标题样式</a:t>
            </a:r>
            <a:endParaRPr noProof="1">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latin typeface="微软雅黑" panose="020B0503020204020204" pitchFamily="34" charset="-122"/>
                <a:ea typeface="微软雅黑" panose="020B0503020204020204" pitchFamily="34" charset="-122"/>
              </a:defRPr>
            </a:lvl1pPr>
            <a:lvl2pPr indent="0" eaLnBrk="1" fontAlgn="auto" latinLnBrk="0" hangingPunct="1">
              <a:defRPr>
                <a:latin typeface="微软雅黑" panose="020B0503020204020204" pitchFamily="34" charset="-122"/>
                <a:ea typeface="微软雅黑" panose="020B0503020204020204" pitchFamily="34" charset="-122"/>
              </a:defRPr>
            </a:lvl2pPr>
            <a:lvl3pPr indent="0" eaLnBrk="1" fontAlgn="auto" latinLnBrk="0" hangingPunct="1">
              <a:defRPr>
                <a:latin typeface="微软雅黑" panose="020B0503020204020204" pitchFamily="34" charset="-122"/>
                <a:ea typeface="微软雅黑" panose="020B0503020204020204" pitchFamily="34" charset="-122"/>
              </a:defRPr>
            </a:lvl3pPr>
            <a:lvl4pPr indent="0" eaLnBrk="1" fontAlgn="auto" latinLnBrk="0" hangingPunct="1">
              <a:defRPr>
                <a:latin typeface="微软雅黑" panose="020B0503020204020204" pitchFamily="34" charset="-122"/>
                <a:ea typeface="微软雅黑" panose="020B0503020204020204" pitchFamily="34" charset="-122"/>
              </a:defRPr>
            </a:lvl4pPr>
            <a:lvl5pPr indent="0" eaLnBrk="1" fontAlgn="auto" latinLnBrk="0" hangingPunct="1">
              <a:defRPr>
                <a:latin typeface="微软雅黑" panose="020B0503020204020204" pitchFamily="34" charset="-122"/>
                <a:ea typeface="微软雅黑" panose="020B0503020204020204" pitchFamily="34" charset="-122"/>
              </a:defRPr>
            </a:lvl5pPr>
          </a:lstStyle>
          <a:p>
            <a:pPr lvl="0"/>
            <a:r>
              <a:rPr lang="zh-CN" altLang="en-US" noProof="1"/>
              <a:t>单击此处编辑母版文本样式</a:t>
            </a:r>
            <a:endParaRPr lang="zh-CN" altLang="en-US" noProof="1"/>
          </a:p>
          <a:p>
            <a:pPr lvl="1"/>
            <a:r>
              <a:rPr lang="zh-CN" altLang="en-US" noProof="1"/>
              <a:t>第二级</a:t>
            </a:r>
            <a:endParaRPr lang="zh-CN" altLang="en-US" noProof="1"/>
          </a:p>
          <a:p>
            <a:pPr lvl="2"/>
            <a:r>
              <a:rPr lang="zh-CN" altLang="en-US" noProof="1"/>
              <a:t>第三级</a:t>
            </a:r>
            <a:endParaRPr lang="zh-CN" altLang="en-US" noProof="1"/>
          </a:p>
          <a:p>
            <a:pPr lvl="3"/>
            <a:r>
              <a:rPr lang="zh-CN" altLang="en-US" noProof="1"/>
              <a:t>第四级</a:t>
            </a:r>
            <a:endParaRPr lang="zh-CN" altLang="en-US" noProof="1"/>
          </a:p>
          <a:p>
            <a:pPr lvl="4"/>
            <a:r>
              <a:rPr lang="zh-CN" altLang="en-US" noProof="1"/>
              <a:t>第五级</a:t>
            </a:r>
            <a:endParaRPr lang="zh-CN" altLang="en-US" noProof="1"/>
          </a:p>
        </p:txBody>
      </p:sp>
      <p:sp>
        <p:nvSpPr>
          <p:cNvPr id="4" name="日期占位符 3"/>
          <p:cNvSpPr>
            <a:spLocks noGrp="1"/>
          </p:cNvSpPr>
          <p:nvPr>
            <p:ph type="dt" sz="half" idx="10"/>
            <p:custDataLst>
              <p:tags r:id="rId4"/>
            </p:custDataLst>
          </p:nvPr>
        </p:nvSpPr>
        <p:spPr/>
        <p:txBody>
          <a:bodyPr/>
          <a:lstStyle>
            <a:lvl1pPr>
              <a:defRPr/>
            </a:lvl1p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lvl1pPr>
              <a:defRPr/>
            </a:lvl1pPr>
          </a:lstStyle>
          <a:p>
            <a:endParaRPr lang="zh-CN" altLang="en-US"/>
          </a:p>
        </p:txBody>
      </p:sp>
      <p:sp>
        <p:nvSpPr>
          <p:cNvPr id="6" name="灯片编号占位符 5"/>
          <p:cNvSpPr>
            <a:spLocks noGrp="1"/>
          </p:cNvSpPr>
          <p:nvPr>
            <p:ph type="sldNum" sz="quarter" idx="12"/>
            <p:custDataLst>
              <p:tags r:id="rId6"/>
            </p:custDataLst>
          </p:nvPr>
        </p:nvSpPr>
        <p:spPr/>
        <p:txBody>
          <a:bodyPr/>
          <a:lstStyle>
            <a:lvl1pPr>
              <a:defRPr/>
            </a:lvl1pPr>
          </a:lstStyle>
          <a:p>
            <a:fld id="{F9A5E2C5-596F-4533-9916-C86FEF8EE382}" type="slidenum">
              <a:rPr lang="zh-CN" altLang="en-US" smtClean="0"/>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71.xml"/><Relationship Id="rId16" Type="http://schemas.openxmlformats.org/officeDocument/2006/relationships/tags" Target="../tags/tag70.xml"/><Relationship Id="rId15" Type="http://schemas.openxmlformats.org/officeDocument/2006/relationships/tags" Target="../tags/tag69.xml"/><Relationship Id="rId14" Type="http://schemas.openxmlformats.org/officeDocument/2006/relationships/tags" Target="../tags/tag68.xml"/><Relationship Id="rId13" Type="http://schemas.openxmlformats.org/officeDocument/2006/relationships/tags" Target="../tags/tag67.xml"/><Relationship Id="rId12" Type="http://schemas.openxmlformats.org/officeDocument/2006/relationships/tags" Target="../tags/tag66.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标题占位符 1"/>
          <p:cNvSpPr>
            <a:spLocks noGrp="1" noChangeArrowheads="1"/>
          </p:cNvSpPr>
          <p:nvPr>
            <p:ph type="title" idx="4294967295"/>
            <p:custDataLst>
              <p:tags r:id="rId12"/>
            </p:custDataLst>
          </p:nvPr>
        </p:nvSpPr>
        <p:spPr bwMode="auto">
          <a:xfrm>
            <a:off x="669925" y="442913"/>
            <a:ext cx="10852150" cy="442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38100" rIns="76200" bIns="38100" numCol="1" anchor="t" anchorCtr="0" compatLnSpc="1"/>
          <a:lstStyle/>
          <a:p>
            <a:pPr lvl="0"/>
            <a:r>
              <a:rPr lang="zh-CN" altLang="en-US" dirty="0"/>
              <a:t>单击此处编辑母版标题样式</a:t>
            </a:r>
            <a:endParaRPr lang="zh-CN" altLang="en-US" dirty="0"/>
          </a:p>
        </p:txBody>
      </p:sp>
      <p:sp>
        <p:nvSpPr>
          <p:cNvPr id="1027" name="文本占位符 2"/>
          <p:cNvSpPr>
            <a:spLocks noGrp="1" noChangeArrowheads="1"/>
          </p:cNvSpPr>
          <p:nvPr>
            <p:ph type="body" idx="9"/>
            <p:custDataLst>
              <p:tags r:id="rId13"/>
            </p:custDataLst>
          </p:nvPr>
        </p:nvSpPr>
        <p:spPr bwMode="auto">
          <a:xfrm>
            <a:off x="669925" y="952500"/>
            <a:ext cx="10852150" cy="538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101600" tIns="0" rIns="82550" bIns="0" numCol="1" anchor="t" anchorCtr="0" compatLnSpc="1"/>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custDataLst>
              <p:tags r:id="rId14"/>
            </p:custDataLst>
          </p:nvPr>
        </p:nvSpPr>
        <p:spPr>
          <a:xfrm>
            <a:off x="879475" y="6350000"/>
            <a:ext cx="2700338" cy="315913"/>
          </a:xfrm>
          <a:prstGeom prst="rect">
            <a:avLst/>
          </a:prstGeom>
        </p:spPr>
        <p:txBody>
          <a:bodyPr vert="horz" lIns="91440" tIns="45720" rIns="91440" bIns="45720" rtlCol="0" anchor="ctr">
            <a:normAutofit/>
          </a:bodyPr>
          <a:lstStyle>
            <a:lvl1pPr algn="l" eaLnBrk="1" hangingPunct="1">
              <a:buFontTx/>
              <a:buNone/>
              <a:defRPr sz="1200">
                <a:solidFill>
                  <a:schemeClr val="tx1">
                    <a:tint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stStyle>
          <a:p>
            <a:fld id="{F8F946A7-8F8C-4CD6-B7C8-B85B2F262809}"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388" y="6350000"/>
            <a:ext cx="3959225" cy="315913"/>
          </a:xfrm>
          <a:prstGeom prst="rect">
            <a:avLst/>
          </a:prstGeom>
        </p:spPr>
        <p:txBody>
          <a:bodyPr vert="horz" lIns="91440" tIns="45720" rIns="91440" bIns="45720" rtlCol="0" anchor="ctr">
            <a:normAutofit/>
          </a:bodyPr>
          <a:lstStyle>
            <a:lvl1pPr algn="ctr" eaLnBrk="1" hangingPunct="1">
              <a:buFontTx/>
              <a:buNone/>
              <a:defRPr sz="1200">
                <a:solidFill>
                  <a:schemeClr val="tx1">
                    <a:tint val="75000"/>
                  </a:schemeClr>
                </a:solidFill>
                <a:latin typeface="微软雅黑" panose="020B0503020204020204" pitchFamily="34" charset="-122"/>
                <a:ea typeface="微软雅黑" panose="020B0503020204020204" pitchFamily="34" charset="-122"/>
                <a:cs typeface="微软雅黑" panose="020B0503020204020204" pitchFamily="34" charset="-122"/>
              </a:defRPr>
            </a:lvl1pPr>
          </a:lstStyle>
          <a:p>
            <a:endParaRPr lang="zh-CN" altLang="en-US"/>
          </a:p>
        </p:txBody>
      </p:sp>
      <p:sp>
        <p:nvSpPr>
          <p:cNvPr id="6" name="灯片编号占位符 5"/>
          <p:cNvSpPr>
            <a:spLocks noGrp="1"/>
          </p:cNvSpPr>
          <p:nvPr>
            <p:ph type="sldNum" sz="quarter" idx="4"/>
            <p:custDataLst>
              <p:tags r:id="rId16"/>
            </p:custDataLst>
          </p:nvPr>
        </p:nvSpPr>
        <p:spPr>
          <a:xfrm>
            <a:off x="8610600" y="6350000"/>
            <a:ext cx="2700338" cy="315913"/>
          </a:xfrm>
          <a:prstGeom prst="rect">
            <a:avLst/>
          </a:prstGeom>
        </p:spPr>
        <p:txBody>
          <a:bodyPr vert="horz" lIns="91440" tIns="45720" rIns="91440" bIns="45720" rtlCol="0" anchor="ctr">
            <a:normAutofit/>
          </a:bodyPr>
          <a:lstStyle>
            <a:lvl1pPr algn="r" eaLnBrk="1" hangingPunct="1">
              <a:buFontTx/>
              <a:buNone/>
              <a:defRPr sz="1200">
                <a:solidFill>
                  <a:schemeClr val="tx1">
                    <a:tint val="75000"/>
                  </a:schemeClr>
                </a:solidFill>
                <a:latin typeface="微软雅黑" panose="020B0503020204020204" pitchFamily="34" charset="-122"/>
                <a:cs typeface="微软雅黑" panose="020B0503020204020204" pitchFamily="34" charset="-122"/>
              </a:defRPr>
            </a:lvl1pPr>
          </a:lstStyle>
          <a:p>
            <a:fld id="{F9A5E2C5-596F-4533-9916-C86FEF8EE382}" type="slidenum">
              <a:rPr lang="zh-CN" altLang="en-US" smtClean="0"/>
            </a:fld>
            <a:endParaRPr lang="zh-CN" altLang="en-US"/>
          </a:p>
        </p:txBody>
      </p:sp>
      <p:sp>
        <p:nvSpPr>
          <p:cNvPr id="2"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noProof="1">
              <a:latin typeface="微软雅黑" panose="020B0503020204020204" pitchFamily="34" charset="-122"/>
              <a:cs typeface="微软雅黑" panose="020B0503020204020204" pitchFamily="3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1" fontAlgn="base" hangingPunct="1">
        <a:spcBef>
          <a:spcPct val="0"/>
        </a:spcBef>
        <a:spcAft>
          <a:spcPct val="0"/>
        </a:spcAft>
        <a:defRPr sz="2400" b="1" kern="1200" spc="20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algn="l" rtl="0" eaLnBrk="1" fontAlgn="base" hangingPunct="1">
        <a:spcBef>
          <a:spcPct val="0"/>
        </a:spcBef>
        <a:spcAft>
          <a:spcPct val="0"/>
        </a:spcAft>
        <a:defRPr sz="2400" b="1">
          <a:solidFill>
            <a:srgbClr val="262626"/>
          </a:solidFill>
          <a:latin typeface="微软雅黑" panose="020B0503020204020204" pitchFamily="34" charset="-122"/>
          <a:ea typeface="微软雅黑" panose="020B0503020204020204" pitchFamily="34" charset="-122"/>
        </a:defRPr>
      </a:lvl2pPr>
      <a:lvl3pPr algn="l" rtl="0" eaLnBrk="1" fontAlgn="base" hangingPunct="1">
        <a:spcBef>
          <a:spcPct val="0"/>
        </a:spcBef>
        <a:spcAft>
          <a:spcPct val="0"/>
        </a:spcAft>
        <a:defRPr sz="2400" b="1">
          <a:solidFill>
            <a:srgbClr val="262626"/>
          </a:solidFill>
          <a:latin typeface="微软雅黑" panose="020B0503020204020204" pitchFamily="34" charset="-122"/>
          <a:ea typeface="微软雅黑" panose="020B0503020204020204" pitchFamily="34" charset="-122"/>
        </a:defRPr>
      </a:lvl3pPr>
      <a:lvl4pPr algn="l" rtl="0" eaLnBrk="1" fontAlgn="base" hangingPunct="1">
        <a:spcBef>
          <a:spcPct val="0"/>
        </a:spcBef>
        <a:spcAft>
          <a:spcPct val="0"/>
        </a:spcAft>
        <a:defRPr sz="2400" b="1">
          <a:solidFill>
            <a:srgbClr val="262626"/>
          </a:solidFill>
          <a:latin typeface="微软雅黑" panose="020B0503020204020204" pitchFamily="34" charset="-122"/>
          <a:ea typeface="微软雅黑" panose="020B0503020204020204" pitchFamily="34" charset="-122"/>
        </a:defRPr>
      </a:lvl4pPr>
      <a:lvl5pPr algn="l" rtl="0" eaLnBrk="1" fontAlgn="base" hangingPunct="1">
        <a:spcBef>
          <a:spcPct val="0"/>
        </a:spcBef>
        <a:spcAft>
          <a:spcPct val="0"/>
        </a:spcAft>
        <a:defRPr sz="2400" b="1">
          <a:solidFill>
            <a:srgbClr val="262626"/>
          </a:solidFill>
          <a:latin typeface="微软雅黑" panose="020B0503020204020204" pitchFamily="34" charset="-122"/>
          <a:ea typeface="微软雅黑" panose="020B0503020204020204" pitchFamily="34" charset="-122"/>
        </a:defRPr>
      </a:lvl5pPr>
      <a:lvl6pPr marL="457200" algn="l" rtl="0" eaLnBrk="1" fontAlgn="base" hangingPunct="1">
        <a:spcBef>
          <a:spcPct val="0"/>
        </a:spcBef>
        <a:spcAft>
          <a:spcPct val="0"/>
        </a:spcAft>
        <a:defRPr sz="2400" b="1">
          <a:solidFill>
            <a:srgbClr val="262626"/>
          </a:solidFill>
          <a:latin typeface="微软雅黑" panose="020B0503020204020204" pitchFamily="34" charset="-122"/>
          <a:ea typeface="微软雅黑" panose="020B0503020204020204" pitchFamily="34" charset="-122"/>
        </a:defRPr>
      </a:lvl6pPr>
      <a:lvl7pPr marL="914400" algn="l" rtl="0" eaLnBrk="1" fontAlgn="base" hangingPunct="1">
        <a:spcBef>
          <a:spcPct val="0"/>
        </a:spcBef>
        <a:spcAft>
          <a:spcPct val="0"/>
        </a:spcAft>
        <a:defRPr sz="2400" b="1">
          <a:solidFill>
            <a:srgbClr val="262626"/>
          </a:solidFill>
          <a:latin typeface="微软雅黑" panose="020B0503020204020204" pitchFamily="34" charset="-122"/>
          <a:ea typeface="微软雅黑" panose="020B0503020204020204" pitchFamily="34" charset="-122"/>
        </a:defRPr>
      </a:lvl7pPr>
      <a:lvl8pPr marL="1371600" algn="l" rtl="0" eaLnBrk="1" fontAlgn="base" hangingPunct="1">
        <a:spcBef>
          <a:spcPct val="0"/>
        </a:spcBef>
        <a:spcAft>
          <a:spcPct val="0"/>
        </a:spcAft>
        <a:defRPr sz="2400" b="1">
          <a:solidFill>
            <a:srgbClr val="262626"/>
          </a:solidFill>
          <a:latin typeface="微软雅黑" panose="020B0503020204020204" pitchFamily="34" charset="-122"/>
          <a:ea typeface="微软雅黑" panose="020B0503020204020204" pitchFamily="34" charset="-122"/>
        </a:defRPr>
      </a:lvl8pPr>
      <a:lvl9pPr marL="1828800" algn="l" rtl="0" eaLnBrk="1" fontAlgn="base" hangingPunct="1">
        <a:spcBef>
          <a:spcPct val="0"/>
        </a:spcBef>
        <a:spcAft>
          <a:spcPct val="0"/>
        </a:spcAft>
        <a:defRPr sz="2400" b="1">
          <a:solidFill>
            <a:srgbClr val="262626"/>
          </a:solidFill>
          <a:latin typeface="微软雅黑" panose="020B0503020204020204" pitchFamily="34" charset="-122"/>
          <a:ea typeface="微软雅黑" panose="020B0503020204020204" pitchFamily="34" charset="-122"/>
        </a:defRPr>
      </a:lvl9pPr>
    </p:titleStyle>
    <p:bodyStyle>
      <a:lvl1pPr marL="228600" indent="-228600" algn="l" rtl="0" eaLnBrk="1" fontAlgn="base" hangingPunct="1">
        <a:lnSpc>
          <a:spcPct val="130000"/>
        </a:lnSpc>
        <a:spcBef>
          <a:spcPct val="0"/>
        </a:spcBef>
        <a:spcAft>
          <a:spcPts val="1000"/>
        </a:spcAft>
        <a:buFont typeface="Arial" panose="020B0604020202090204" pitchFamily="34" charset="0"/>
        <a:buChar char="•"/>
        <a:defRPr sz="1600" kern="1200" spc="15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1pPr>
      <a:lvl2pPr marL="685800" indent="-228600" algn="l" defTabSz="0" rtl="0" eaLnBrk="1" fontAlgn="base" hangingPunct="1">
        <a:lnSpc>
          <a:spcPct val="130000"/>
        </a:lnSpc>
        <a:spcBef>
          <a:spcPct val="0"/>
        </a:spcBef>
        <a:spcAft>
          <a:spcPts val="1000"/>
        </a:spcAft>
        <a:buFont typeface="Arial" panose="020B0604020202090204" pitchFamily="34" charset="0"/>
        <a:buChar char="•"/>
        <a:tabLst>
          <a:tab pos="1609725" algn="l"/>
        </a:tabLst>
        <a:defRPr sz="1600" kern="1200" spc="15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2pPr>
      <a:lvl3pPr marL="1143000" indent="-228600" algn="l" defTabSz="0" rtl="0" eaLnBrk="1" fontAlgn="base" hangingPunct="1">
        <a:lnSpc>
          <a:spcPct val="130000"/>
        </a:lnSpc>
        <a:spcBef>
          <a:spcPct val="0"/>
        </a:spcBef>
        <a:spcAft>
          <a:spcPts val="1000"/>
        </a:spcAft>
        <a:buFont typeface="Arial" panose="020B0604020202090204" pitchFamily="34" charset="0"/>
        <a:buChar char="•"/>
        <a:tabLst>
          <a:tab pos="1609725" algn="l"/>
        </a:tabLst>
        <a:defRPr sz="1600" kern="1200" spc="15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3pPr>
      <a:lvl4pPr marL="1600200" indent="-228600" algn="l" defTabSz="0" rtl="0" eaLnBrk="1" fontAlgn="base" hangingPunct="1">
        <a:lnSpc>
          <a:spcPct val="130000"/>
        </a:lnSpc>
        <a:spcBef>
          <a:spcPct val="0"/>
        </a:spcBef>
        <a:spcAft>
          <a:spcPts val="1000"/>
        </a:spcAft>
        <a:buFont typeface="Arial" panose="020B0604020202090204" pitchFamily="34" charset="0"/>
        <a:buChar char="•"/>
        <a:tabLst>
          <a:tab pos="1609725" algn="l"/>
        </a:tabLst>
        <a:defRPr sz="1600" kern="1200" spc="15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4pPr>
      <a:lvl5pPr marL="2057400" indent="-228600" algn="l" defTabSz="0" rtl="0" eaLnBrk="1" fontAlgn="base" hangingPunct="1">
        <a:lnSpc>
          <a:spcPct val="130000"/>
        </a:lnSpc>
        <a:spcBef>
          <a:spcPct val="0"/>
        </a:spcBef>
        <a:spcAft>
          <a:spcPts val="1000"/>
        </a:spcAft>
        <a:buFont typeface="Arial" panose="020B0604020202090204" pitchFamily="34" charset="0"/>
        <a:buChar char="•"/>
        <a:tabLst>
          <a:tab pos="1609725" algn="l"/>
        </a:tabLst>
        <a:defRPr sz="1600" kern="1200" spc="150">
          <a:solidFill>
            <a:schemeClr val="tx1"/>
          </a:solidFill>
          <a:latin typeface="微软雅黑" panose="020B0503020204020204" pitchFamily="34" charset="-122"/>
          <a:ea typeface="微软雅黑" panose="020B0503020204020204" pitchFamily="34" charset="-122"/>
          <a:cs typeface="微软雅黑" panose="020B0503020204020204" pitchFamily="34" charset="-122"/>
        </a:defRPr>
      </a:lvl5pPr>
      <a:lvl6pPr marL="25146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7.jpeg"/><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8.xml"/><Relationship Id="rId4" Type="http://schemas.openxmlformats.org/officeDocument/2006/relationships/slideLayout" Target="../slideLayouts/slideLayout7.xml"/><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image" Target="../media/image1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3.xml"/><Relationship Id="rId2" Type="http://schemas.openxmlformats.org/officeDocument/2006/relationships/image" Target="../media/image18.png"/><Relationship Id="rId1" Type="http://schemas.openxmlformats.org/officeDocument/2006/relationships/image" Target="../media/image17.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9.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0.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image" Target="../media/image22.pn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3.png"/><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7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rot="11174285" flipH="1">
            <a:off x="7836" y="3442314"/>
            <a:ext cx="107568" cy="360143"/>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1413" y="3675838"/>
            <a:ext cx="486556" cy="119346"/>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rot="11174285">
            <a:off x="126119" y="3395284"/>
            <a:ext cx="50405" cy="50405"/>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rot="7715704" flipH="1">
            <a:off x="1091543" y="2682934"/>
            <a:ext cx="46728" cy="156449"/>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20" name="等腰三角形 19"/>
          <p:cNvSpPr/>
          <p:nvPr/>
        </p:nvSpPr>
        <p:spPr>
          <a:xfrm rot="18000000">
            <a:off x="4253484" y="5086478"/>
            <a:ext cx="138271" cy="495101"/>
          </a:xfrm>
          <a:prstGeom prst="triangle">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871980" y="3596468"/>
            <a:ext cx="6329880" cy="583565"/>
          </a:xfrm>
          <a:prstGeom prst="rect">
            <a:avLst/>
          </a:prstGeom>
          <a:noFill/>
        </p:spPr>
        <p:txBody>
          <a:bodyPr wrap="square" rtlCol="0">
            <a:spAutoFit/>
          </a:bodyPr>
          <a:lstStyle/>
          <a:p>
            <a:r>
              <a:rPr lang="zh-CN" altLang="en-US" sz="3200" dirty="0">
                <a:latin typeface="华文细黑" panose="02010600040101010101" pitchFamily="2" charset="-122"/>
                <a:ea typeface="华文细黑" panose="02010600040101010101" pitchFamily="2" charset="-122"/>
                <a:sym typeface="华文细黑" panose="02010600040101010101" pitchFamily="2" charset="-122"/>
              </a:rPr>
              <a:t>音乐爱好者的知识系统</a:t>
            </a:r>
            <a:endParaRPr lang="zh-CN" altLang="en-US" sz="3200" dirty="0">
              <a:latin typeface="华文细黑" panose="02010600040101010101" pitchFamily="2" charset="-122"/>
              <a:ea typeface="华文细黑" panose="02010600040101010101" pitchFamily="2" charset="-122"/>
              <a:sym typeface="华文细黑" panose="02010600040101010101" pitchFamily="2" charset="-122"/>
            </a:endParaRPr>
          </a:p>
        </p:txBody>
      </p:sp>
      <p:cxnSp>
        <p:nvCxnSpPr>
          <p:cNvPr id="22" name="直接连接符 21"/>
          <p:cNvCxnSpPr/>
          <p:nvPr/>
        </p:nvCxnSpPr>
        <p:spPr>
          <a:xfrm>
            <a:off x="1023409" y="4309363"/>
            <a:ext cx="5157610" cy="0"/>
          </a:xfrm>
          <a:prstGeom prst="line">
            <a:avLst/>
          </a:prstGeom>
          <a:ln w="12700">
            <a:solidFill>
              <a:schemeClr val="tx1"/>
            </a:solidFill>
          </a:ln>
          <a:effectLst>
            <a:outerShdw blurRad="88900" dist="63500" dir="5400000" algn="t" rotWithShape="0">
              <a:schemeClr val="tx1">
                <a:lumMod val="90000"/>
                <a:lumOff val="1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31" name="文本框 30"/>
          <p:cNvSpPr txBox="1"/>
          <p:nvPr/>
        </p:nvSpPr>
        <p:spPr>
          <a:xfrm>
            <a:off x="702310" y="4597400"/>
            <a:ext cx="11296650" cy="1198880"/>
          </a:xfrm>
          <a:prstGeom prst="rect">
            <a:avLst/>
          </a:prstGeom>
          <a:noFill/>
        </p:spPr>
        <p:txBody>
          <a:bodyPr wrap="square" rtlCol="0">
            <a:spAutoFit/>
          </a:bodyPr>
          <a:lstStyle/>
          <a:p>
            <a:pPr>
              <a:lnSpc>
                <a:spcPct val="150000"/>
              </a:lnSpc>
            </a:pPr>
            <a:r>
              <a:rPr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t>
            </a:r>
            <a:r>
              <a:rPr lang="zh-CN"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汇报人：</a:t>
            </a:r>
            <a:r>
              <a:rPr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罗康强</a:t>
            </a:r>
            <a:endParaRPr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nSpc>
                <a:spcPct val="150000"/>
              </a:lnSpc>
            </a:pPr>
            <a:r>
              <a:rPr lang="zh-CN"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小组成员：</a:t>
            </a:r>
            <a:r>
              <a:rPr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李家顺、</a:t>
            </a:r>
            <a:r>
              <a:rPr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罗康强</a:t>
            </a:r>
            <a:r>
              <a:rPr lang="zh-CN"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t>
            </a:r>
            <a:r>
              <a:rPr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陈欣欣、方松杰、罗子鸣、陈雨庭、郑梓宏、陈杰煌</a:t>
            </a:r>
            <a:endParaRPr sz="24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189"/>
          <p:cNvSpPr>
            <a:spLocks noEditPoints="1"/>
          </p:cNvSpPr>
          <p:nvPr/>
        </p:nvSpPr>
        <p:spPr bwMode="auto">
          <a:xfrm rot="6911559">
            <a:off x="7165909" y="241022"/>
            <a:ext cx="7989790" cy="6154460"/>
          </a:xfrm>
          <a:custGeom>
            <a:avLst/>
            <a:gdLst>
              <a:gd name="T0" fmla="*/ 627 w 4483"/>
              <a:gd name="T1" fmla="*/ 2894 h 3452"/>
              <a:gd name="T2" fmla="*/ 648 w 4483"/>
              <a:gd name="T3" fmla="*/ 2821 h 3452"/>
              <a:gd name="T4" fmla="*/ 1427 w 4483"/>
              <a:gd name="T5" fmla="*/ 2541 h 3452"/>
              <a:gd name="T6" fmla="*/ 1421 w 4483"/>
              <a:gd name="T7" fmla="*/ 2539 h 3452"/>
              <a:gd name="T8" fmla="*/ 1128 w 4483"/>
              <a:gd name="T9" fmla="*/ 2310 h 3452"/>
              <a:gd name="T10" fmla="*/ 1090 w 4483"/>
              <a:gd name="T11" fmla="*/ 2308 h 3452"/>
              <a:gd name="T12" fmla="*/ 811 w 4483"/>
              <a:gd name="T13" fmla="*/ 2269 h 3452"/>
              <a:gd name="T14" fmla="*/ 1090 w 4483"/>
              <a:gd name="T15" fmla="*/ 2303 h 3452"/>
              <a:gd name="T16" fmla="*/ 2425 w 4483"/>
              <a:gd name="T17" fmla="*/ 2079 h 3452"/>
              <a:gd name="T18" fmla="*/ 439 w 4483"/>
              <a:gd name="T19" fmla="*/ 2323 h 3452"/>
              <a:gd name="T20" fmla="*/ 777 w 4483"/>
              <a:gd name="T21" fmla="*/ 2241 h 3452"/>
              <a:gd name="T22" fmla="*/ 1362 w 4483"/>
              <a:gd name="T23" fmla="*/ 2145 h 3452"/>
              <a:gd name="T24" fmla="*/ 1378 w 4483"/>
              <a:gd name="T25" fmla="*/ 2110 h 3452"/>
              <a:gd name="T26" fmla="*/ 1383 w 4483"/>
              <a:gd name="T27" fmla="*/ 2009 h 3452"/>
              <a:gd name="T28" fmla="*/ 1057 w 4483"/>
              <a:gd name="T29" fmla="*/ 2077 h 3452"/>
              <a:gd name="T30" fmla="*/ 1114 w 4483"/>
              <a:gd name="T31" fmla="*/ 2038 h 3452"/>
              <a:gd name="T32" fmla="*/ 696 w 4483"/>
              <a:gd name="T33" fmla="*/ 2034 h 3452"/>
              <a:gd name="T34" fmla="*/ 1035 w 4483"/>
              <a:gd name="T35" fmla="*/ 2009 h 3452"/>
              <a:gd name="T36" fmla="*/ 2420 w 4483"/>
              <a:gd name="T37" fmla="*/ 2077 h 3452"/>
              <a:gd name="T38" fmla="*/ 806 w 4483"/>
              <a:gd name="T39" fmla="*/ 1888 h 3452"/>
              <a:gd name="T40" fmla="*/ 1175 w 4483"/>
              <a:gd name="T41" fmla="*/ 1986 h 3452"/>
              <a:gd name="T42" fmla="*/ 2498 w 4483"/>
              <a:gd name="T43" fmla="*/ 1653 h 3452"/>
              <a:gd name="T44" fmla="*/ 2027 w 4483"/>
              <a:gd name="T45" fmla="*/ 1747 h 3452"/>
              <a:gd name="T46" fmla="*/ 2480 w 4483"/>
              <a:gd name="T47" fmla="*/ 1594 h 3452"/>
              <a:gd name="T48" fmla="*/ 2014 w 4483"/>
              <a:gd name="T49" fmla="*/ 1848 h 3452"/>
              <a:gd name="T50" fmla="*/ 2023 w 4483"/>
              <a:gd name="T51" fmla="*/ 1744 h 3452"/>
              <a:gd name="T52" fmla="*/ 1546 w 4483"/>
              <a:gd name="T53" fmla="*/ 1543 h 3452"/>
              <a:gd name="T54" fmla="*/ 3818 w 4483"/>
              <a:gd name="T55" fmla="*/ 1426 h 3452"/>
              <a:gd name="T56" fmla="*/ 3138 w 4483"/>
              <a:gd name="T57" fmla="*/ 1257 h 3452"/>
              <a:gd name="T58" fmla="*/ 3133 w 4483"/>
              <a:gd name="T59" fmla="*/ 1254 h 3452"/>
              <a:gd name="T60" fmla="*/ 2958 w 4483"/>
              <a:gd name="T61" fmla="*/ 1184 h 3452"/>
              <a:gd name="T62" fmla="*/ 3363 w 4483"/>
              <a:gd name="T63" fmla="*/ 1142 h 3452"/>
              <a:gd name="T64" fmla="*/ 2483 w 4483"/>
              <a:gd name="T65" fmla="*/ 1049 h 3452"/>
              <a:gd name="T66" fmla="*/ 3844 w 4483"/>
              <a:gd name="T67" fmla="*/ 1298 h 3452"/>
              <a:gd name="T68" fmla="*/ 3849 w 4483"/>
              <a:gd name="T69" fmla="*/ 1300 h 3452"/>
              <a:gd name="T70" fmla="*/ 2094 w 4483"/>
              <a:gd name="T71" fmla="*/ 1376 h 3452"/>
              <a:gd name="T72" fmla="*/ 3134 w 4483"/>
              <a:gd name="T73" fmla="*/ 971 h 3452"/>
              <a:gd name="T74" fmla="*/ 3631 w 4483"/>
              <a:gd name="T75" fmla="*/ 1218 h 3452"/>
              <a:gd name="T76" fmla="*/ 3108 w 4483"/>
              <a:gd name="T77" fmla="*/ 1233 h 3452"/>
              <a:gd name="T78" fmla="*/ 3151 w 4483"/>
              <a:gd name="T79" fmla="*/ 926 h 3452"/>
              <a:gd name="T80" fmla="*/ 3085 w 4483"/>
              <a:gd name="T81" fmla="*/ 1182 h 3452"/>
              <a:gd name="T82" fmla="*/ 3095 w 4483"/>
              <a:gd name="T83" fmla="*/ 1007 h 3452"/>
              <a:gd name="T84" fmla="*/ 3151 w 4483"/>
              <a:gd name="T85" fmla="*/ 926 h 3452"/>
              <a:gd name="T86" fmla="*/ 2707 w 4483"/>
              <a:gd name="T87" fmla="*/ 633 h 3452"/>
              <a:gd name="T88" fmla="*/ 3259 w 4483"/>
              <a:gd name="T89" fmla="*/ 661 h 3452"/>
              <a:gd name="T90" fmla="*/ 3494 w 4483"/>
              <a:gd name="T91" fmla="*/ 814 h 3452"/>
              <a:gd name="T92" fmla="*/ 3750 w 4483"/>
              <a:gd name="T93" fmla="*/ 596 h 3452"/>
              <a:gd name="T94" fmla="*/ 2533 w 4483"/>
              <a:gd name="T95" fmla="*/ 949 h 3452"/>
              <a:gd name="T96" fmla="*/ 1442 w 4483"/>
              <a:gd name="T97" fmla="*/ 1526 h 3452"/>
              <a:gd name="T98" fmla="*/ 774 w 4483"/>
              <a:gd name="T99" fmla="*/ 1874 h 3452"/>
              <a:gd name="T100" fmla="*/ 689 w 4483"/>
              <a:gd name="T101" fmla="*/ 2034 h 3452"/>
              <a:gd name="T102" fmla="*/ 408 w 4483"/>
              <a:gd name="T103" fmla="*/ 2374 h 3452"/>
              <a:gd name="T104" fmla="*/ 783 w 4483"/>
              <a:gd name="T105" fmla="*/ 2256 h 3452"/>
              <a:gd name="T106" fmla="*/ 684 w 4483"/>
              <a:gd name="T107" fmla="*/ 2649 h 3452"/>
              <a:gd name="T108" fmla="*/ 463 w 4483"/>
              <a:gd name="T109" fmla="*/ 2817 h 3452"/>
              <a:gd name="T110" fmla="*/ 1010 w 4483"/>
              <a:gd name="T111" fmla="*/ 2821 h 3452"/>
              <a:gd name="T112" fmla="*/ 3261 w 4483"/>
              <a:gd name="T113" fmla="*/ 1895 h 3452"/>
              <a:gd name="T114" fmla="*/ 4265 w 4483"/>
              <a:gd name="T115" fmla="*/ 1101 h 3452"/>
              <a:gd name="T116" fmla="*/ 3942 w 4483"/>
              <a:gd name="T117" fmla="*/ 975 h 3452"/>
              <a:gd name="T118" fmla="*/ 4053 w 4483"/>
              <a:gd name="T119" fmla="*/ 699 h 3452"/>
              <a:gd name="T120" fmla="*/ 3817 w 4483"/>
              <a:gd name="T121" fmla="*/ 610 h 3452"/>
              <a:gd name="T122" fmla="*/ 3889 w 4483"/>
              <a:gd name="T123" fmla="*/ 385 h 3452"/>
              <a:gd name="T124" fmla="*/ 3549 w 4483"/>
              <a:gd name="T125" fmla="*/ 177 h 3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83" h="3452">
                <a:moveTo>
                  <a:pt x="579" y="2405"/>
                </a:moveTo>
                <a:cubicBezTo>
                  <a:pt x="365" y="2630"/>
                  <a:pt x="365" y="2630"/>
                  <a:pt x="365" y="2630"/>
                </a:cubicBezTo>
                <a:cubicBezTo>
                  <a:pt x="367" y="2635"/>
                  <a:pt x="367" y="2635"/>
                  <a:pt x="367" y="2635"/>
                </a:cubicBezTo>
                <a:cubicBezTo>
                  <a:pt x="586" y="2406"/>
                  <a:pt x="586" y="2406"/>
                  <a:pt x="586" y="2406"/>
                </a:cubicBezTo>
                <a:cubicBezTo>
                  <a:pt x="585" y="2406"/>
                  <a:pt x="584" y="2406"/>
                  <a:pt x="583" y="2406"/>
                </a:cubicBezTo>
                <a:cubicBezTo>
                  <a:pt x="582" y="2406"/>
                  <a:pt x="580" y="2406"/>
                  <a:pt x="579" y="2405"/>
                </a:cubicBezTo>
                <a:moveTo>
                  <a:pt x="627" y="2894"/>
                </a:moveTo>
                <a:cubicBezTo>
                  <a:pt x="647" y="2827"/>
                  <a:pt x="647" y="2827"/>
                  <a:pt x="647" y="2827"/>
                </a:cubicBezTo>
                <a:cubicBezTo>
                  <a:pt x="969" y="2844"/>
                  <a:pt x="969" y="2844"/>
                  <a:pt x="969" y="2844"/>
                </a:cubicBezTo>
                <a:cubicBezTo>
                  <a:pt x="627" y="2894"/>
                  <a:pt x="627" y="2894"/>
                  <a:pt x="627" y="2894"/>
                </a:cubicBezTo>
                <a:moveTo>
                  <a:pt x="976" y="2839"/>
                </a:moveTo>
                <a:cubicBezTo>
                  <a:pt x="983" y="2810"/>
                  <a:pt x="983" y="2810"/>
                  <a:pt x="983" y="2810"/>
                </a:cubicBezTo>
                <a:cubicBezTo>
                  <a:pt x="1005" y="2819"/>
                  <a:pt x="1005" y="2819"/>
                  <a:pt x="1005" y="2819"/>
                </a:cubicBezTo>
                <a:cubicBezTo>
                  <a:pt x="976" y="2839"/>
                  <a:pt x="976" y="2839"/>
                  <a:pt x="976" y="2839"/>
                </a:cubicBezTo>
                <a:moveTo>
                  <a:pt x="684" y="2718"/>
                </a:moveTo>
                <a:cubicBezTo>
                  <a:pt x="689" y="2718"/>
                  <a:pt x="695" y="2717"/>
                  <a:pt x="700" y="2714"/>
                </a:cubicBezTo>
                <a:cubicBezTo>
                  <a:pt x="708" y="2710"/>
                  <a:pt x="713" y="2704"/>
                  <a:pt x="716" y="2696"/>
                </a:cubicBezTo>
                <a:cubicBezTo>
                  <a:pt x="979" y="2808"/>
                  <a:pt x="979" y="2808"/>
                  <a:pt x="979" y="2808"/>
                </a:cubicBezTo>
                <a:cubicBezTo>
                  <a:pt x="971" y="2839"/>
                  <a:pt x="971" y="2839"/>
                  <a:pt x="971" y="2839"/>
                </a:cubicBezTo>
                <a:cubicBezTo>
                  <a:pt x="648" y="2821"/>
                  <a:pt x="648" y="2821"/>
                  <a:pt x="648" y="2821"/>
                </a:cubicBezTo>
                <a:cubicBezTo>
                  <a:pt x="679" y="2718"/>
                  <a:pt x="679" y="2718"/>
                  <a:pt x="679" y="2718"/>
                </a:cubicBezTo>
                <a:cubicBezTo>
                  <a:pt x="680" y="2718"/>
                  <a:pt x="682" y="2718"/>
                  <a:pt x="684" y="2718"/>
                </a:cubicBezTo>
                <a:moveTo>
                  <a:pt x="980" y="2803"/>
                </a:moveTo>
                <a:cubicBezTo>
                  <a:pt x="717" y="2691"/>
                  <a:pt x="717" y="2691"/>
                  <a:pt x="717" y="2691"/>
                </a:cubicBezTo>
                <a:cubicBezTo>
                  <a:pt x="719" y="2686"/>
                  <a:pt x="718" y="2681"/>
                  <a:pt x="717" y="2676"/>
                </a:cubicBezTo>
                <a:cubicBezTo>
                  <a:pt x="1033" y="2588"/>
                  <a:pt x="1033" y="2588"/>
                  <a:pt x="1033" y="2588"/>
                </a:cubicBezTo>
                <a:cubicBezTo>
                  <a:pt x="980" y="2803"/>
                  <a:pt x="980" y="2803"/>
                  <a:pt x="980" y="2803"/>
                </a:cubicBezTo>
                <a:moveTo>
                  <a:pt x="1099" y="2854"/>
                </a:moveTo>
                <a:cubicBezTo>
                  <a:pt x="1015" y="2818"/>
                  <a:pt x="1015" y="2818"/>
                  <a:pt x="1015" y="2818"/>
                </a:cubicBezTo>
                <a:cubicBezTo>
                  <a:pt x="1427" y="2541"/>
                  <a:pt x="1427" y="2541"/>
                  <a:pt x="1427" y="2541"/>
                </a:cubicBezTo>
                <a:cubicBezTo>
                  <a:pt x="1792" y="2658"/>
                  <a:pt x="1792" y="2658"/>
                  <a:pt x="1792" y="2658"/>
                </a:cubicBezTo>
                <a:cubicBezTo>
                  <a:pt x="1100" y="2853"/>
                  <a:pt x="1100" y="2853"/>
                  <a:pt x="1100" y="2853"/>
                </a:cubicBezTo>
                <a:cubicBezTo>
                  <a:pt x="1100" y="2854"/>
                  <a:pt x="1100" y="2854"/>
                  <a:pt x="1100" y="2854"/>
                </a:cubicBezTo>
                <a:cubicBezTo>
                  <a:pt x="1099" y="2854"/>
                  <a:pt x="1099" y="2854"/>
                  <a:pt x="1099" y="2854"/>
                </a:cubicBezTo>
                <a:moveTo>
                  <a:pt x="1010" y="2816"/>
                </a:moveTo>
                <a:cubicBezTo>
                  <a:pt x="984" y="2805"/>
                  <a:pt x="984" y="2805"/>
                  <a:pt x="984" y="2805"/>
                </a:cubicBezTo>
                <a:cubicBezTo>
                  <a:pt x="1039" y="2586"/>
                  <a:pt x="1039" y="2586"/>
                  <a:pt x="1039" y="2586"/>
                </a:cubicBezTo>
                <a:cubicBezTo>
                  <a:pt x="1323" y="2507"/>
                  <a:pt x="1323" y="2507"/>
                  <a:pt x="1323" y="2507"/>
                </a:cubicBezTo>
                <a:cubicBezTo>
                  <a:pt x="1323" y="2508"/>
                  <a:pt x="1323" y="2508"/>
                  <a:pt x="1323" y="2508"/>
                </a:cubicBezTo>
                <a:cubicBezTo>
                  <a:pt x="1421" y="2539"/>
                  <a:pt x="1421" y="2539"/>
                  <a:pt x="1421" y="2539"/>
                </a:cubicBezTo>
                <a:cubicBezTo>
                  <a:pt x="1010" y="2816"/>
                  <a:pt x="1010" y="2816"/>
                  <a:pt x="1010" y="2816"/>
                </a:cubicBezTo>
                <a:moveTo>
                  <a:pt x="1324" y="2506"/>
                </a:moveTo>
                <a:cubicBezTo>
                  <a:pt x="1333" y="2376"/>
                  <a:pt x="1333" y="2376"/>
                  <a:pt x="1333" y="2376"/>
                </a:cubicBezTo>
                <a:cubicBezTo>
                  <a:pt x="1557" y="2448"/>
                  <a:pt x="1557" y="2448"/>
                  <a:pt x="1557" y="2448"/>
                </a:cubicBezTo>
                <a:cubicBezTo>
                  <a:pt x="1427" y="2536"/>
                  <a:pt x="1427" y="2536"/>
                  <a:pt x="1427" y="2536"/>
                </a:cubicBezTo>
                <a:cubicBezTo>
                  <a:pt x="1325" y="2503"/>
                  <a:pt x="1325" y="2503"/>
                  <a:pt x="1325" y="2503"/>
                </a:cubicBezTo>
                <a:cubicBezTo>
                  <a:pt x="1324" y="2506"/>
                  <a:pt x="1324" y="2506"/>
                  <a:pt x="1324" y="2506"/>
                </a:cubicBezTo>
                <a:moveTo>
                  <a:pt x="1109" y="2324"/>
                </a:moveTo>
                <a:cubicBezTo>
                  <a:pt x="1113" y="2324"/>
                  <a:pt x="1116" y="2323"/>
                  <a:pt x="1118" y="2321"/>
                </a:cubicBezTo>
                <a:cubicBezTo>
                  <a:pt x="1123" y="2319"/>
                  <a:pt x="1126" y="2315"/>
                  <a:pt x="1128" y="2310"/>
                </a:cubicBezTo>
                <a:cubicBezTo>
                  <a:pt x="1328" y="2375"/>
                  <a:pt x="1328" y="2375"/>
                  <a:pt x="1328" y="2375"/>
                </a:cubicBezTo>
                <a:cubicBezTo>
                  <a:pt x="1319" y="2503"/>
                  <a:pt x="1319" y="2503"/>
                  <a:pt x="1319" y="2503"/>
                </a:cubicBezTo>
                <a:cubicBezTo>
                  <a:pt x="1040" y="2581"/>
                  <a:pt x="1040" y="2581"/>
                  <a:pt x="1040" y="2581"/>
                </a:cubicBezTo>
                <a:cubicBezTo>
                  <a:pt x="1104" y="2323"/>
                  <a:pt x="1104" y="2323"/>
                  <a:pt x="1104" y="2323"/>
                </a:cubicBezTo>
                <a:cubicBezTo>
                  <a:pt x="1106" y="2323"/>
                  <a:pt x="1108" y="2324"/>
                  <a:pt x="1109" y="2324"/>
                </a:cubicBezTo>
                <a:moveTo>
                  <a:pt x="716" y="2671"/>
                </a:moveTo>
                <a:cubicBezTo>
                  <a:pt x="715" y="2670"/>
                  <a:pt x="715" y="2669"/>
                  <a:pt x="714" y="2668"/>
                </a:cubicBezTo>
                <a:cubicBezTo>
                  <a:pt x="710" y="2660"/>
                  <a:pt x="703" y="2654"/>
                  <a:pt x="695" y="2651"/>
                </a:cubicBezTo>
                <a:cubicBezTo>
                  <a:pt x="777" y="2354"/>
                  <a:pt x="777" y="2354"/>
                  <a:pt x="777" y="2354"/>
                </a:cubicBezTo>
                <a:cubicBezTo>
                  <a:pt x="1090" y="2308"/>
                  <a:pt x="1090" y="2308"/>
                  <a:pt x="1090" y="2308"/>
                </a:cubicBezTo>
                <a:cubicBezTo>
                  <a:pt x="1091" y="2309"/>
                  <a:pt x="1091" y="2311"/>
                  <a:pt x="1092" y="2313"/>
                </a:cubicBezTo>
                <a:cubicBezTo>
                  <a:pt x="1094" y="2317"/>
                  <a:pt x="1097" y="2319"/>
                  <a:pt x="1100" y="2321"/>
                </a:cubicBezTo>
                <a:cubicBezTo>
                  <a:pt x="1035" y="2582"/>
                  <a:pt x="1035" y="2582"/>
                  <a:pt x="1035" y="2582"/>
                </a:cubicBezTo>
                <a:cubicBezTo>
                  <a:pt x="716" y="2671"/>
                  <a:pt x="716" y="2671"/>
                  <a:pt x="716" y="2671"/>
                </a:cubicBezTo>
                <a:moveTo>
                  <a:pt x="1329" y="2370"/>
                </a:moveTo>
                <a:cubicBezTo>
                  <a:pt x="1129" y="2306"/>
                  <a:pt x="1129" y="2306"/>
                  <a:pt x="1129" y="2306"/>
                </a:cubicBezTo>
                <a:cubicBezTo>
                  <a:pt x="1129" y="2302"/>
                  <a:pt x="1128" y="2299"/>
                  <a:pt x="1127" y="2296"/>
                </a:cubicBezTo>
                <a:cubicBezTo>
                  <a:pt x="1341" y="2200"/>
                  <a:pt x="1341" y="2200"/>
                  <a:pt x="1341" y="2200"/>
                </a:cubicBezTo>
                <a:cubicBezTo>
                  <a:pt x="1329" y="2370"/>
                  <a:pt x="1329" y="2370"/>
                  <a:pt x="1329" y="2370"/>
                </a:cubicBezTo>
                <a:moveTo>
                  <a:pt x="811" y="2269"/>
                </a:moveTo>
                <a:cubicBezTo>
                  <a:pt x="816" y="2269"/>
                  <a:pt x="822" y="2268"/>
                  <a:pt x="827" y="2265"/>
                </a:cubicBezTo>
                <a:cubicBezTo>
                  <a:pt x="841" y="2258"/>
                  <a:pt x="848" y="2241"/>
                  <a:pt x="844" y="2226"/>
                </a:cubicBezTo>
                <a:cubicBezTo>
                  <a:pt x="1319" y="2131"/>
                  <a:pt x="1319" y="2131"/>
                  <a:pt x="1319" y="2131"/>
                </a:cubicBezTo>
                <a:cubicBezTo>
                  <a:pt x="1319" y="2131"/>
                  <a:pt x="1319" y="2131"/>
                  <a:pt x="1319" y="2131"/>
                </a:cubicBezTo>
                <a:cubicBezTo>
                  <a:pt x="1325" y="2141"/>
                  <a:pt x="1335" y="2147"/>
                  <a:pt x="1345" y="2148"/>
                </a:cubicBezTo>
                <a:cubicBezTo>
                  <a:pt x="1342" y="2195"/>
                  <a:pt x="1342" y="2195"/>
                  <a:pt x="1342" y="2195"/>
                </a:cubicBezTo>
                <a:cubicBezTo>
                  <a:pt x="1125" y="2292"/>
                  <a:pt x="1125" y="2292"/>
                  <a:pt x="1125" y="2292"/>
                </a:cubicBezTo>
                <a:cubicBezTo>
                  <a:pt x="1121" y="2287"/>
                  <a:pt x="1115" y="2284"/>
                  <a:pt x="1109" y="2284"/>
                </a:cubicBezTo>
                <a:cubicBezTo>
                  <a:pt x="1106" y="2284"/>
                  <a:pt x="1103" y="2285"/>
                  <a:pt x="1100" y="2287"/>
                </a:cubicBezTo>
                <a:cubicBezTo>
                  <a:pt x="1094" y="2290"/>
                  <a:pt x="1090" y="2296"/>
                  <a:pt x="1090" y="2303"/>
                </a:cubicBezTo>
                <a:cubicBezTo>
                  <a:pt x="778" y="2348"/>
                  <a:pt x="778" y="2348"/>
                  <a:pt x="778" y="2348"/>
                </a:cubicBezTo>
                <a:cubicBezTo>
                  <a:pt x="800" y="2268"/>
                  <a:pt x="800" y="2268"/>
                  <a:pt x="800" y="2268"/>
                </a:cubicBezTo>
                <a:cubicBezTo>
                  <a:pt x="804" y="2269"/>
                  <a:pt x="807" y="2269"/>
                  <a:pt x="811" y="2269"/>
                </a:cubicBezTo>
                <a:moveTo>
                  <a:pt x="1801" y="2656"/>
                </a:moveTo>
                <a:cubicBezTo>
                  <a:pt x="1433" y="2538"/>
                  <a:pt x="1433" y="2538"/>
                  <a:pt x="1433" y="2538"/>
                </a:cubicBezTo>
                <a:cubicBezTo>
                  <a:pt x="1562" y="2451"/>
                  <a:pt x="1562" y="2451"/>
                  <a:pt x="1562" y="2451"/>
                </a:cubicBezTo>
                <a:cubicBezTo>
                  <a:pt x="1561" y="2449"/>
                  <a:pt x="1561" y="2449"/>
                  <a:pt x="1561" y="2449"/>
                </a:cubicBezTo>
                <a:cubicBezTo>
                  <a:pt x="2418" y="2086"/>
                  <a:pt x="2418" y="2086"/>
                  <a:pt x="2418" y="2086"/>
                </a:cubicBezTo>
                <a:cubicBezTo>
                  <a:pt x="1801" y="2656"/>
                  <a:pt x="1801" y="2656"/>
                  <a:pt x="1801" y="2656"/>
                </a:cubicBezTo>
                <a:moveTo>
                  <a:pt x="2425" y="2079"/>
                </a:moveTo>
                <a:cubicBezTo>
                  <a:pt x="2425" y="2076"/>
                  <a:pt x="2425" y="2076"/>
                  <a:pt x="2425" y="2076"/>
                </a:cubicBezTo>
                <a:cubicBezTo>
                  <a:pt x="2428" y="2077"/>
                  <a:pt x="2428" y="2077"/>
                  <a:pt x="2428" y="2077"/>
                </a:cubicBezTo>
                <a:cubicBezTo>
                  <a:pt x="2427" y="2079"/>
                  <a:pt x="2427" y="2079"/>
                  <a:pt x="2427" y="2079"/>
                </a:cubicBezTo>
                <a:cubicBezTo>
                  <a:pt x="2425" y="2079"/>
                  <a:pt x="2425" y="2079"/>
                  <a:pt x="2425" y="2079"/>
                </a:cubicBezTo>
                <a:moveTo>
                  <a:pt x="406" y="2347"/>
                </a:moveTo>
                <a:cubicBezTo>
                  <a:pt x="363" y="2341"/>
                  <a:pt x="363" y="2341"/>
                  <a:pt x="363" y="2341"/>
                </a:cubicBezTo>
                <a:cubicBezTo>
                  <a:pt x="594" y="2046"/>
                  <a:pt x="594" y="2046"/>
                  <a:pt x="594" y="2046"/>
                </a:cubicBezTo>
                <a:cubicBezTo>
                  <a:pt x="685" y="2040"/>
                  <a:pt x="685" y="2040"/>
                  <a:pt x="685" y="2040"/>
                </a:cubicBezTo>
                <a:cubicBezTo>
                  <a:pt x="455" y="2327"/>
                  <a:pt x="455" y="2327"/>
                  <a:pt x="455" y="2327"/>
                </a:cubicBezTo>
                <a:cubicBezTo>
                  <a:pt x="450" y="2324"/>
                  <a:pt x="444" y="2323"/>
                  <a:pt x="439" y="2323"/>
                </a:cubicBezTo>
                <a:cubicBezTo>
                  <a:pt x="433" y="2323"/>
                  <a:pt x="428" y="2324"/>
                  <a:pt x="423" y="2327"/>
                </a:cubicBezTo>
                <a:cubicBezTo>
                  <a:pt x="414" y="2331"/>
                  <a:pt x="408" y="2339"/>
                  <a:pt x="406" y="2347"/>
                </a:cubicBezTo>
                <a:moveTo>
                  <a:pt x="470" y="2342"/>
                </a:moveTo>
                <a:cubicBezTo>
                  <a:pt x="469" y="2341"/>
                  <a:pt x="469" y="2341"/>
                  <a:pt x="469" y="2341"/>
                </a:cubicBezTo>
                <a:cubicBezTo>
                  <a:pt x="467" y="2337"/>
                  <a:pt x="463" y="2333"/>
                  <a:pt x="459" y="2330"/>
                </a:cubicBezTo>
                <a:cubicBezTo>
                  <a:pt x="692" y="2039"/>
                  <a:pt x="692" y="2039"/>
                  <a:pt x="692" y="2039"/>
                </a:cubicBezTo>
                <a:cubicBezTo>
                  <a:pt x="792" y="2032"/>
                  <a:pt x="792" y="2032"/>
                  <a:pt x="792" y="2032"/>
                </a:cubicBezTo>
                <a:cubicBezTo>
                  <a:pt x="805" y="2201"/>
                  <a:pt x="805" y="2201"/>
                  <a:pt x="805" y="2201"/>
                </a:cubicBezTo>
                <a:cubicBezTo>
                  <a:pt x="801" y="2201"/>
                  <a:pt x="798" y="2202"/>
                  <a:pt x="795" y="2204"/>
                </a:cubicBezTo>
                <a:cubicBezTo>
                  <a:pt x="781" y="2211"/>
                  <a:pt x="774" y="2226"/>
                  <a:pt x="777" y="2241"/>
                </a:cubicBezTo>
                <a:cubicBezTo>
                  <a:pt x="470" y="2342"/>
                  <a:pt x="470" y="2342"/>
                  <a:pt x="470" y="2342"/>
                </a:cubicBezTo>
                <a:moveTo>
                  <a:pt x="1560" y="2444"/>
                </a:moveTo>
                <a:cubicBezTo>
                  <a:pt x="1334" y="2371"/>
                  <a:pt x="1334" y="2371"/>
                  <a:pt x="1334" y="2371"/>
                </a:cubicBezTo>
                <a:cubicBezTo>
                  <a:pt x="1346" y="2198"/>
                  <a:pt x="1346" y="2198"/>
                  <a:pt x="1346" y="2198"/>
                </a:cubicBezTo>
                <a:cubicBezTo>
                  <a:pt x="1751" y="2017"/>
                  <a:pt x="1751" y="2017"/>
                  <a:pt x="1751" y="2017"/>
                </a:cubicBezTo>
                <a:cubicBezTo>
                  <a:pt x="2417" y="2082"/>
                  <a:pt x="2417" y="2082"/>
                  <a:pt x="2417" y="2082"/>
                </a:cubicBezTo>
                <a:cubicBezTo>
                  <a:pt x="1560" y="2444"/>
                  <a:pt x="1560" y="2444"/>
                  <a:pt x="1560" y="2444"/>
                </a:cubicBezTo>
                <a:moveTo>
                  <a:pt x="1347" y="2192"/>
                </a:moveTo>
                <a:cubicBezTo>
                  <a:pt x="1350" y="2148"/>
                  <a:pt x="1350" y="2148"/>
                  <a:pt x="1350" y="2148"/>
                </a:cubicBezTo>
                <a:cubicBezTo>
                  <a:pt x="1354" y="2148"/>
                  <a:pt x="1358" y="2147"/>
                  <a:pt x="1362" y="2145"/>
                </a:cubicBezTo>
                <a:cubicBezTo>
                  <a:pt x="1373" y="2139"/>
                  <a:pt x="1379" y="2127"/>
                  <a:pt x="1378" y="2115"/>
                </a:cubicBezTo>
                <a:cubicBezTo>
                  <a:pt x="1655" y="2013"/>
                  <a:pt x="1655" y="2013"/>
                  <a:pt x="1655" y="2013"/>
                </a:cubicBezTo>
                <a:cubicBezTo>
                  <a:pt x="1744" y="2014"/>
                  <a:pt x="1744" y="2014"/>
                  <a:pt x="1744" y="2014"/>
                </a:cubicBezTo>
                <a:cubicBezTo>
                  <a:pt x="1347" y="2192"/>
                  <a:pt x="1347" y="2192"/>
                  <a:pt x="1347" y="2192"/>
                </a:cubicBezTo>
                <a:moveTo>
                  <a:pt x="1378" y="2110"/>
                </a:moveTo>
                <a:cubicBezTo>
                  <a:pt x="1377" y="2107"/>
                  <a:pt x="1376" y="2105"/>
                  <a:pt x="1375" y="2102"/>
                </a:cubicBezTo>
                <a:cubicBezTo>
                  <a:pt x="1372" y="2096"/>
                  <a:pt x="1367" y="2092"/>
                  <a:pt x="1361" y="2089"/>
                </a:cubicBezTo>
                <a:cubicBezTo>
                  <a:pt x="1388" y="2009"/>
                  <a:pt x="1388" y="2009"/>
                  <a:pt x="1388" y="2009"/>
                </a:cubicBezTo>
                <a:cubicBezTo>
                  <a:pt x="1641" y="2013"/>
                  <a:pt x="1641" y="2013"/>
                  <a:pt x="1641" y="2013"/>
                </a:cubicBezTo>
                <a:cubicBezTo>
                  <a:pt x="1378" y="2110"/>
                  <a:pt x="1378" y="2110"/>
                  <a:pt x="1378" y="2110"/>
                </a:cubicBezTo>
                <a:moveTo>
                  <a:pt x="1114" y="2033"/>
                </a:moveTo>
                <a:cubicBezTo>
                  <a:pt x="1058" y="2012"/>
                  <a:pt x="1058" y="2012"/>
                  <a:pt x="1058" y="2012"/>
                </a:cubicBezTo>
                <a:cubicBezTo>
                  <a:pt x="1138" y="2006"/>
                  <a:pt x="1138" y="2006"/>
                  <a:pt x="1138" y="2006"/>
                </a:cubicBezTo>
                <a:cubicBezTo>
                  <a:pt x="1139" y="2007"/>
                  <a:pt x="1139" y="2008"/>
                  <a:pt x="1140" y="2010"/>
                </a:cubicBezTo>
                <a:cubicBezTo>
                  <a:pt x="1141" y="2011"/>
                  <a:pt x="1141" y="2012"/>
                  <a:pt x="1142" y="2013"/>
                </a:cubicBezTo>
                <a:cubicBezTo>
                  <a:pt x="1114" y="2033"/>
                  <a:pt x="1114" y="2033"/>
                  <a:pt x="1114" y="2033"/>
                </a:cubicBezTo>
                <a:moveTo>
                  <a:pt x="1159" y="2021"/>
                </a:moveTo>
                <a:cubicBezTo>
                  <a:pt x="1162" y="2021"/>
                  <a:pt x="1166" y="2020"/>
                  <a:pt x="1169" y="2019"/>
                </a:cubicBezTo>
                <a:cubicBezTo>
                  <a:pt x="1174" y="2016"/>
                  <a:pt x="1178" y="2011"/>
                  <a:pt x="1180" y="2006"/>
                </a:cubicBezTo>
                <a:cubicBezTo>
                  <a:pt x="1383" y="2009"/>
                  <a:pt x="1383" y="2009"/>
                  <a:pt x="1383" y="2009"/>
                </a:cubicBezTo>
                <a:cubicBezTo>
                  <a:pt x="1357" y="2087"/>
                  <a:pt x="1357" y="2087"/>
                  <a:pt x="1357" y="2087"/>
                </a:cubicBezTo>
                <a:cubicBezTo>
                  <a:pt x="1354" y="2086"/>
                  <a:pt x="1350" y="2086"/>
                  <a:pt x="1347" y="2086"/>
                </a:cubicBezTo>
                <a:cubicBezTo>
                  <a:pt x="1342" y="2086"/>
                  <a:pt x="1337" y="2087"/>
                  <a:pt x="1333" y="2089"/>
                </a:cubicBezTo>
                <a:cubicBezTo>
                  <a:pt x="1325" y="2093"/>
                  <a:pt x="1320" y="2100"/>
                  <a:pt x="1317" y="2108"/>
                </a:cubicBezTo>
                <a:cubicBezTo>
                  <a:pt x="1313" y="2106"/>
                  <a:pt x="1313" y="2106"/>
                  <a:pt x="1313" y="2106"/>
                </a:cubicBezTo>
                <a:cubicBezTo>
                  <a:pt x="1313" y="2108"/>
                  <a:pt x="1312" y="2109"/>
                  <a:pt x="1312" y="2111"/>
                </a:cubicBezTo>
                <a:cubicBezTo>
                  <a:pt x="1316" y="2113"/>
                  <a:pt x="1316" y="2113"/>
                  <a:pt x="1316" y="2113"/>
                </a:cubicBezTo>
                <a:cubicBezTo>
                  <a:pt x="1315" y="2117"/>
                  <a:pt x="1316" y="2122"/>
                  <a:pt x="1317" y="2127"/>
                </a:cubicBezTo>
                <a:cubicBezTo>
                  <a:pt x="843" y="2221"/>
                  <a:pt x="843" y="2221"/>
                  <a:pt x="843" y="2221"/>
                </a:cubicBezTo>
                <a:cubicBezTo>
                  <a:pt x="1057" y="2077"/>
                  <a:pt x="1057" y="2077"/>
                  <a:pt x="1057" y="2077"/>
                </a:cubicBezTo>
                <a:cubicBezTo>
                  <a:pt x="1055" y="2076"/>
                  <a:pt x="1053" y="2076"/>
                  <a:pt x="1051" y="2075"/>
                </a:cubicBezTo>
                <a:cubicBezTo>
                  <a:pt x="840" y="2217"/>
                  <a:pt x="840" y="2217"/>
                  <a:pt x="840" y="2217"/>
                </a:cubicBezTo>
                <a:cubicBezTo>
                  <a:pt x="834" y="2206"/>
                  <a:pt x="822" y="2200"/>
                  <a:pt x="811" y="2200"/>
                </a:cubicBezTo>
                <a:cubicBezTo>
                  <a:pt x="810" y="2200"/>
                  <a:pt x="810" y="2200"/>
                  <a:pt x="810" y="2200"/>
                </a:cubicBezTo>
                <a:cubicBezTo>
                  <a:pt x="797" y="2031"/>
                  <a:pt x="797" y="2031"/>
                  <a:pt x="797" y="2031"/>
                </a:cubicBezTo>
                <a:cubicBezTo>
                  <a:pt x="1046" y="2013"/>
                  <a:pt x="1046" y="2013"/>
                  <a:pt x="1046" y="2013"/>
                </a:cubicBezTo>
                <a:cubicBezTo>
                  <a:pt x="1109" y="2036"/>
                  <a:pt x="1109" y="2036"/>
                  <a:pt x="1109" y="2036"/>
                </a:cubicBezTo>
                <a:cubicBezTo>
                  <a:pt x="1088" y="2050"/>
                  <a:pt x="1088" y="2050"/>
                  <a:pt x="1088" y="2050"/>
                </a:cubicBezTo>
                <a:cubicBezTo>
                  <a:pt x="1088" y="2052"/>
                  <a:pt x="1087" y="2055"/>
                  <a:pt x="1087" y="2057"/>
                </a:cubicBezTo>
                <a:cubicBezTo>
                  <a:pt x="1114" y="2038"/>
                  <a:pt x="1114" y="2038"/>
                  <a:pt x="1114" y="2038"/>
                </a:cubicBezTo>
                <a:cubicBezTo>
                  <a:pt x="1283" y="2100"/>
                  <a:pt x="1283" y="2100"/>
                  <a:pt x="1283" y="2100"/>
                </a:cubicBezTo>
                <a:cubicBezTo>
                  <a:pt x="1283" y="2099"/>
                  <a:pt x="1284" y="2097"/>
                  <a:pt x="1285" y="2096"/>
                </a:cubicBezTo>
                <a:cubicBezTo>
                  <a:pt x="1119" y="2035"/>
                  <a:pt x="1119" y="2035"/>
                  <a:pt x="1119" y="2035"/>
                </a:cubicBezTo>
                <a:cubicBezTo>
                  <a:pt x="1146" y="2017"/>
                  <a:pt x="1146" y="2017"/>
                  <a:pt x="1146" y="2017"/>
                </a:cubicBezTo>
                <a:cubicBezTo>
                  <a:pt x="1150" y="2020"/>
                  <a:pt x="1154" y="2021"/>
                  <a:pt x="1159" y="2021"/>
                </a:cubicBezTo>
                <a:moveTo>
                  <a:pt x="1748" y="2009"/>
                </a:moveTo>
                <a:cubicBezTo>
                  <a:pt x="1668" y="2008"/>
                  <a:pt x="1668" y="2008"/>
                  <a:pt x="1668" y="2008"/>
                </a:cubicBezTo>
                <a:cubicBezTo>
                  <a:pt x="1768" y="1971"/>
                  <a:pt x="1768" y="1971"/>
                  <a:pt x="1768" y="1971"/>
                </a:cubicBezTo>
                <a:cubicBezTo>
                  <a:pt x="1748" y="2009"/>
                  <a:pt x="1748" y="2009"/>
                  <a:pt x="1748" y="2009"/>
                </a:cubicBezTo>
                <a:moveTo>
                  <a:pt x="696" y="2034"/>
                </a:moveTo>
                <a:cubicBezTo>
                  <a:pt x="756" y="1960"/>
                  <a:pt x="756" y="1960"/>
                  <a:pt x="756" y="1960"/>
                </a:cubicBezTo>
                <a:cubicBezTo>
                  <a:pt x="761" y="1962"/>
                  <a:pt x="768" y="1963"/>
                  <a:pt x="774" y="1963"/>
                </a:cubicBezTo>
                <a:cubicBezTo>
                  <a:pt x="778" y="1963"/>
                  <a:pt x="783" y="1963"/>
                  <a:pt x="787" y="1962"/>
                </a:cubicBezTo>
                <a:cubicBezTo>
                  <a:pt x="792" y="2027"/>
                  <a:pt x="792" y="2027"/>
                  <a:pt x="792" y="2027"/>
                </a:cubicBezTo>
                <a:cubicBezTo>
                  <a:pt x="696" y="2034"/>
                  <a:pt x="696" y="2034"/>
                  <a:pt x="696" y="2034"/>
                </a:cubicBezTo>
                <a:moveTo>
                  <a:pt x="797" y="2026"/>
                </a:moveTo>
                <a:cubicBezTo>
                  <a:pt x="792" y="1960"/>
                  <a:pt x="792" y="1960"/>
                  <a:pt x="792" y="1960"/>
                </a:cubicBezTo>
                <a:cubicBezTo>
                  <a:pt x="793" y="1959"/>
                  <a:pt x="794" y="1959"/>
                  <a:pt x="795" y="1958"/>
                </a:cubicBezTo>
                <a:cubicBezTo>
                  <a:pt x="807" y="1952"/>
                  <a:pt x="815" y="1941"/>
                  <a:pt x="817" y="1928"/>
                </a:cubicBezTo>
                <a:cubicBezTo>
                  <a:pt x="1035" y="2009"/>
                  <a:pt x="1035" y="2009"/>
                  <a:pt x="1035" y="2009"/>
                </a:cubicBezTo>
                <a:cubicBezTo>
                  <a:pt x="797" y="2026"/>
                  <a:pt x="797" y="2026"/>
                  <a:pt x="797" y="2026"/>
                </a:cubicBezTo>
                <a:moveTo>
                  <a:pt x="2420" y="2077"/>
                </a:moveTo>
                <a:cubicBezTo>
                  <a:pt x="1752" y="2012"/>
                  <a:pt x="1752" y="2012"/>
                  <a:pt x="1752" y="2012"/>
                </a:cubicBezTo>
                <a:cubicBezTo>
                  <a:pt x="1775" y="1968"/>
                  <a:pt x="1775" y="1968"/>
                  <a:pt x="1775" y="1968"/>
                </a:cubicBezTo>
                <a:cubicBezTo>
                  <a:pt x="1978" y="1894"/>
                  <a:pt x="1978" y="1894"/>
                  <a:pt x="1978" y="1894"/>
                </a:cubicBezTo>
                <a:cubicBezTo>
                  <a:pt x="1984" y="1904"/>
                  <a:pt x="1994" y="1910"/>
                  <a:pt x="2005" y="1910"/>
                </a:cubicBezTo>
                <a:cubicBezTo>
                  <a:pt x="2010" y="1910"/>
                  <a:pt x="2015" y="1909"/>
                  <a:pt x="2020" y="1906"/>
                </a:cubicBezTo>
                <a:cubicBezTo>
                  <a:pt x="2025" y="1903"/>
                  <a:pt x="2030" y="1899"/>
                  <a:pt x="2032" y="1894"/>
                </a:cubicBezTo>
                <a:cubicBezTo>
                  <a:pt x="2420" y="2073"/>
                  <a:pt x="2420" y="2073"/>
                  <a:pt x="2420" y="2073"/>
                </a:cubicBezTo>
                <a:cubicBezTo>
                  <a:pt x="2420" y="2077"/>
                  <a:pt x="2420" y="2077"/>
                  <a:pt x="2420" y="2077"/>
                </a:cubicBezTo>
                <a:moveTo>
                  <a:pt x="3224" y="1578"/>
                </a:moveTo>
                <a:cubicBezTo>
                  <a:pt x="3369" y="1521"/>
                  <a:pt x="3369" y="1521"/>
                  <a:pt x="3369" y="1521"/>
                </a:cubicBezTo>
                <a:cubicBezTo>
                  <a:pt x="3257" y="1891"/>
                  <a:pt x="3257" y="1891"/>
                  <a:pt x="3257" y="1891"/>
                </a:cubicBezTo>
                <a:cubicBezTo>
                  <a:pt x="2438" y="2076"/>
                  <a:pt x="2438" y="2076"/>
                  <a:pt x="2438" y="2076"/>
                </a:cubicBezTo>
                <a:cubicBezTo>
                  <a:pt x="3223" y="1576"/>
                  <a:pt x="3223" y="1576"/>
                  <a:pt x="3223" y="1576"/>
                </a:cubicBezTo>
                <a:cubicBezTo>
                  <a:pt x="3224" y="1578"/>
                  <a:pt x="3224" y="1578"/>
                  <a:pt x="3224" y="1578"/>
                </a:cubicBezTo>
                <a:moveTo>
                  <a:pt x="1046" y="2008"/>
                </a:moveTo>
                <a:cubicBezTo>
                  <a:pt x="818" y="1924"/>
                  <a:pt x="818" y="1924"/>
                  <a:pt x="818" y="1924"/>
                </a:cubicBezTo>
                <a:cubicBezTo>
                  <a:pt x="819" y="1915"/>
                  <a:pt x="817" y="1906"/>
                  <a:pt x="813" y="1898"/>
                </a:cubicBezTo>
                <a:cubicBezTo>
                  <a:pt x="811" y="1895"/>
                  <a:pt x="809" y="1891"/>
                  <a:pt x="806" y="1888"/>
                </a:cubicBezTo>
                <a:cubicBezTo>
                  <a:pt x="1077" y="1489"/>
                  <a:pt x="1077" y="1489"/>
                  <a:pt x="1077" y="1489"/>
                </a:cubicBezTo>
                <a:cubicBezTo>
                  <a:pt x="1434" y="1530"/>
                  <a:pt x="1434" y="1530"/>
                  <a:pt x="1434" y="1530"/>
                </a:cubicBezTo>
                <a:cubicBezTo>
                  <a:pt x="1363" y="1652"/>
                  <a:pt x="1363" y="1652"/>
                  <a:pt x="1363" y="1652"/>
                </a:cubicBezTo>
                <a:cubicBezTo>
                  <a:pt x="1365" y="1652"/>
                  <a:pt x="1367" y="1651"/>
                  <a:pt x="1370" y="1651"/>
                </a:cubicBezTo>
                <a:cubicBezTo>
                  <a:pt x="1439" y="1531"/>
                  <a:pt x="1439" y="1531"/>
                  <a:pt x="1439" y="1531"/>
                </a:cubicBezTo>
                <a:cubicBezTo>
                  <a:pt x="1541" y="1542"/>
                  <a:pt x="1541" y="1542"/>
                  <a:pt x="1541" y="1542"/>
                </a:cubicBezTo>
                <a:cubicBezTo>
                  <a:pt x="1385" y="2004"/>
                  <a:pt x="1385" y="2004"/>
                  <a:pt x="1385" y="2004"/>
                </a:cubicBezTo>
                <a:cubicBezTo>
                  <a:pt x="1180" y="2001"/>
                  <a:pt x="1180" y="2001"/>
                  <a:pt x="1180" y="2001"/>
                </a:cubicBezTo>
                <a:cubicBezTo>
                  <a:pt x="1180" y="1997"/>
                  <a:pt x="1180" y="1993"/>
                  <a:pt x="1178" y="1990"/>
                </a:cubicBezTo>
                <a:cubicBezTo>
                  <a:pt x="1177" y="1988"/>
                  <a:pt x="1176" y="1987"/>
                  <a:pt x="1175" y="1986"/>
                </a:cubicBezTo>
                <a:cubicBezTo>
                  <a:pt x="1340" y="1701"/>
                  <a:pt x="1340" y="1701"/>
                  <a:pt x="1340" y="1701"/>
                </a:cubicBezTo>
                <a:cubicBezTo>
                  <a:pt x="1339" y="1699"/>
                  <a:pt x="1339" y="1697"/>
                  <a:pt x="1338" y="1695"/>
                </a:cubicBezTo>
                <a:cubicBezTo>
                  <a:pt x="1171" y="1982"/>
                  <a:pt x="1171" y="1982"/>
                  <a:pt x="1171" y="1982"/>
                </a:cubicBezTo>
                <a:cubicBezTo>
                  <a:pt x="1168" y="1980"/>
                  <a:pt x="1163" y="1978"/>
                  <a:pt x="1159" y="1978"/>
                </a:cubicBezTo>
                <a:cubicBezTo>
                  <a:pt x="1155" y="1978"/>
                  <a:pt x="1152" y="1979"/>
                  <a:pt x="1149" y="1981"/>
                </a:cubicBezTo>
                <a:cubicBezTo>
                  <a:pt x="1141" y="1985"/>
                  <a:pt x="1137" y="1993"/>
                  <a:pt x="1138" y="2001"/>
                </a:cubicBezTo>
                <a:cubicBezTo>
                  <a:pt x="1046" y="2008"/>
                  <a:pt x="1046" y="2008"/>
                  <a:pt x="1046" y="2008"/>
                </a:cubicBezTo>
                <a:moveTo>
                  <a:pt x="2429" y="2072"/>
                </a:moveTo>
                <a:cubicBezTo>
                  <a:pt x="2426" y="2071"/>
                  <a:pt x="2426" y="2071"/>
                  <a:pt x="2426" y="2071"/>
                </a:cubicBezTo>
                <a:cubicBezTo>
                  <a:pt x="2498" y="1653"/>
                  <a:pt x="2498" y="1653"/>
                  <a:pt x="2498" y="1653"/>
                </a:cubicBezTo>
                <a:cubicBezTo>
                  <a:pt x="2501" y="1652"/>
                  <a:pt x="2505" y="1651"/>
                  <a:pt x="2509" y="1649"/>
                </a:cubicBezTo>
                <a:cubicBezTo>
                  <a:pt x="2523" y="1642"/>
                  <a:pt x="2529" y="1624"/>
                  <a:pt x="2523" y="1609"/>
                </a:cubicBezTo>
                <a:cubicBezTo>
                  <a:pt x="2705" y="1480"/>
                  <a:pt x="2705" y="1480"/>
                  <a:pt x="2705" y="1480"/>
                </a:cubicBezTo>
                <a:cubicBezTo>
                  <a:pt x="2755" y="1486"/>
                  <a:pt x="2755" y="1486"/>
                  <a:pt x="2755" y="1486"/>
                </a:cubicBezTo>
                <a:cubicBezTo>
                  <a:pt x="2429" y="2072"/>
                  <a:pt x="2429" y="2072"/>
                  <a:pt x="2429" y="2072"/>
                </a:cubicBezTo>
                <a:moveTo>
                  <a:pt x="2755" y="1481"/>
                </a:moveTo>
                <a:cubicBezTo>
                  <a:pt x="2712" y="1476"/>
                  <a:pt x="2712" y="1476"/>
                  <a:pt x="2712" y="1476"/>
                </a:cubicBezTo>
                <a:cubicBezTo>
                  <a:pt x="2799" y="1414"/>
                  <a:pt x="2799" y="1414"/>
                  <a:pt x="2799" y="1414"/>
                </a:cubicBezTo>
                <a:cubicBezTo>
                  <a:pt x="2755" y="1481"/>
                  <a:pt x="2755" y="1481"/>
                  <a:pt x="2755" y="1481"/>
                </a:cubicBezTo>
                <a:moveTo>
                  <a:pt x="2027" y="1747"/>
                </a:moveTo>
                <a:cubicBezTo>
                  <a:pt x="2072" y="1410"/>
                  <a:pt x="2072" y="1410"/>
                  <a:pt x="2072" y="1410"/>
                </a:cubicBezTo>
                <a:cubicBezTo>
                  <a:pt x="2074" y="1407"/>
                  <a:pt x="2074" y="1407"/>
                  <a:pt x="2074" y="1407"/>
                </a:cubicBezTo>
                <a:cubicBezTo>
                  <a:pt x="2077" y="1407"/>
                  <a:pt x="2077" y="1407"/>
                  <a:pt x="2077" y="1407"/>
                </a:cubicBezTo>
                <a:cubicBezTo>
                  <a:pt x="2375" y="1559"/>
                  <a:pt x="2375" y="1559"/>
                  <a:pt x="2375" y="1559"/>
                </a:cubicBezTo>
                <a:cubicBezTo>
                  <a:pt x="2375" y="1557"/>
                  <a:pt x="2375" y="1556"/>
                  <a:pt x="2376" y="1554"/>
                </a:cubicBezTo>
                <a:cubicBezTo>
                  <a:pt x="2091" y="1409"/>
                  <a:pt x="2091" y="1409"/>
                  <a:pt x="2091" y="1409"/>
                </a:cubicBezTo>
                <a:cubicBezTo>
                  <a:pt x="2698" y="1479"/>
                  <a:pt x="2698" y="1479"/>
                  <a:pt x="2698" y="1479"/>
                </a:cubicBezTo>
                <a:cubicBezTo>
                  <a:pt x="2520" y="1604"/>
                  <a:pt x="2520" y="1604"/>
                  <a:pt x="2520" y="1604"/>
                </a:cubicBezTo>
                <a:cubicBezTo>
                  <a:pt x="2514" y="1595"/>
                  <a:pt x="2504" y="1590"/>
                  <a:pt x="2494" y="1590"/>
                </a:cubicBezTo>
                <a:cubicBezTo>
                  <a:pt x="2489" y="1590"/>
                  <a:pt x="2484" y="1591"/>
                  <a:pt x="2480" y="1594"/>
                </a:cubicBezTo>
                <a:cubicBezTo>
                  <a:pt x="2476" y="1596"/>
                  <a:pt x="2472" y="1599"/>
                  <a:pt x="2470" y="1602"/>
                </a:cubicBezTo>
                <a:cubicBezTo>
                  <a:pt x="2419" y="1576"/>
                  <a:pt x="2419" y="1576"/>
                  <a:pt x="2419" y="1576"/>
                </a:cubicBezTo>
                <a:cubicBezTo>
                  <a:pt x="2418" y="1578"/>
                  <a:pt x="2417" y="1579"/>
                  <a:pt x="2416" y="1580"/>
                </a:cubicBezTo>
                <a:cubicBezTo>
                  <a:pt x="2467" y="1606"/>
                  <a:pt x="2467" y="1606"/>
                  <a:pt x="2467" y="1606"/>
                </a:cubicBezTo>
                <a:cubicBezTo>
                  <a:pt x="2462" y="1615"/>
                  <a:pt x="2461" y="1626"/>
                  <a:pt x="2466" y="1636"/>
                </a:cubicBezTo>
                <a:cubicBezTo>
                  <a:pt x="2472" y="1646"/>
                  <a:pt x="2482" y="1652"/>
                  <a:pt x="2492" y="1653"/>
                </a:cubicBezTo>
                <a:cubicBezTo>
                  <a:pt x="2421" y="2068"/>
                  <a:pt x="2421" y="2068"/>
                  <a:pt x="2421" y="2068"/>
                </a:cubicBezTo>
                <a:cubicBezTo>
                  <a:pt x="2034" y="1889"/>
                  <a:pt x="2034" y="1889"/>
                  <a:pt x="2034" y="1889"/>
                </a:cubicBezTo>
                <a:cubicBezTo>
                  <a:pt x="2037" y="1881"/>
                  <a:pt x="2037" y="1872"/>
                  <a:pt x="2033" y="1864"/>
                </a:cubicBezTo>
                <a:cubicBezTo>
                  <a:pt x="2029" y="1856"/>
                  <a:pt x="2022" y="1851"/>
                  <a:pt x="2014" y="1848"/>
                </a:cubicBezTo>
                <a:cubicBezTo>
                  <a:pt x="2022" y="1788"/>
                  <a:pt x="2022" y="1788"/>
                  <a:pt x="2022" y="1788"/>
                </a:cubicBezTo>
                <a:cubicBezTo>
                  <a:pt x="2022" y="1788"/>
                  <a:pt x="2022" y="1788"/>
                  <a:pt x="2022" y="1788"/>
                </a:cubicBezTo>
                <a:cubicBezTo>
                  <a:pt x="2020" y="1789"/>
                  <a:pt x="2019" y="1789"/>
                  <a:pt x="2017" y="1790"/>
                </a:cubicBezTo>
                <a:cubicBezTo>
                  <a:pt x="2009" y="1847"/>
                  <a:pt x="2009" y="1847"/>
                  <a:pt x="2009" y="1847"/>
                </a:cubicBezTo>
                <a:cubicBezTo>
                  <a:pt x="2008" y="1847"/>
                  <a:pt x="2006" y="1847"/>
                  <a:pt x="2005" y="1847"/>
                </a:cubicBezTo>
                <a:cubicBezTo>
                  <a:pt x="2000" y="1847"/>
                  <a:pt x="1995" y="1848"/>
                  <a:pt x="1991" y="1851"/>
                </a:cubicBezTo>
                <a:cubicBezTo>
                  <a:pt x="1976" y="1858"/>
                  <a:pt x="1970" y="1875"/>
                  <a:pt x="1976" y="1889"/>
                </a:cubicBezTo>
                <a:cubicBezTo>
                  <a:pt x="1779" y="1962"/>
                  <a:pt x="1779" y="1962"/>
                  <a:pt x="1779" y="1962"/>
                </a:cubicBezTo>
                <a:cubicBezTo>
                  <a:pt x="2065" y="1422"/>
                  <a:pt x="2065" y="1422"/>
                  <a:pt x="2065" y="1422"/>
                </a:cubicBezTo>
                <a:cubicBezTo>
                  <a:pt x="2023" y="1744"/>
                  <a:pt x="2023" y="1744"/>
                  <a:pt x="2023" y="1744"/>
                </a:cubicBezTo>
                <a:cubicBezTo>
                  <a:pt x="2025" y="1745"/>
                  <a:pt x="2026" y="1746"/>
                  <a:pt x="2027" y="1747"/>
                </a:cubicBezTo>
                <a:moveTo>
                  <a:pt x="1546" y="1543"/>
                </a:moveTo>
                <a:cubicBezTo>
                  <a:pt x="1547" y="1541"/>
                  <a:pt x="1547" y="1541"/>
                  <a:pt x="1547" y="1541"/>
                </a:cubicBezTo>
                <a:cubicBezTo>
                  <a:pt x="2068" y="1403"/>
                  <a:pt x="2068" y="1403"/>
                  <a:pt x="2068" y="1403"/>
                </a:cubicBezTo>
                <a:cubicBezTo>
                  <a:pt x="2067" y="1408"/>
                  <a:pt x="2067" y="1408"/>
                  <a:pt x="2067" y="1408"/>
                </a:cubicBezTo>
                <a:cubicBezTo>
                  <a:pt x="1772" y="1964"/>
                  <a:pt x="1772" y="1964"/>
                  <a:pt x="1772" y="1964"/>
                </a:cubicBezTo>
                <a:cubicBezTo>
                  <a:pt x="1654" y="2008"/>
                  <a:pt x="1654" y="2008"/>
                  <a:pt x="1654" y="2008"/>
                </a:cubicBezTo>
                <a:cubicBezTo>
                  <a:pt x="1390" y="2004"/>
                  <a:pt x="1390" y="2004"/>
                  <a:pt x="1390" y="2004"/>
                </a:cubicBezTo>
                <a:cubicBezTo>
                  <a:pt x="1546" y="1543"/>
                  <a:pt x="1546" y="1543"/>
                  <a:pt x="1546" y="1543"/>
                </a:cubicBezTo>
                <a:cubicBezTo>
                  <a:pt x="1546" y="1543"/>
                  <a:pt x="1546" y="1543"/>
                  <a:pt x="1546" y="1543"/>
                </a:cubicBezTo>
                <a:moveTo>
                  <a:pt x="3224" y="1573"/>
                </a:moveTo>
                <a:cubicBezTo>
                  <a:pt x="3292" y="1347"/>
                  <a:pt x="3292" y="1347"/>
                  <a:pt x="3292" y="1347"/>
                </a:cubicBezTo>
                <a:cubicBezTo>
                  <a:pt x="3404" y="1413"/>
                  <a:pt x="3404" y="1413"/>
                  <a:pt x="3404" y="1413"/>
                </a:cubicBezTo>
                <a:cubicBezTo>
                  <a:pt x="3402" y="1412"/>
                  <a:pt x="3402" y="1412"/>
                  <a:pt x="3402" y="1412"/>
                </a:cubicBezTo>
                <a:cubicBezTo>
                  <a:pt x="3371" y="1515"/>
                  <a:pt x="3371" y="1515"/>
                  <a:pt x="3371" y="1515"/>
                </a:cubicBezTo>
                <a:cubicBezTo>
                  <a:pt x="3224" y="1573"/>
                  <a:pt x="3224" y="1573"/>
                  <a:pt x="3224" y="1573"/>
                </a:cubicBezTo>
                <a:moveTo>
                  <a:pt x="3264" y="1885"/>
                </a:moveTo>
                <a:cubicBezTo>
                  <a:pt x="3375" y="1518"/>
                  <a:pt x="3375" y="1518"/>
                  <a:pt x="3375" y="1518"/>
                </a:cubicBezTo>
                <a:cubicBezTo>
                  <a:pt x="3837" y="1336"/>
                  <a:pt x="3837" y="1336"/>
                  <a:pt x="3837" y="1336"/>
                </a:cubicBezTo>
                <a:cubicBezTo>
                  <a:pt x="3818" y="1426"/>
                  <a:pt x="3818" y="1426"/>
                  <a:pt x="3818" y="1426"/>
                </a:cubicBezTo>
                <a:cubicBezTo>
                  <a:pt x="3818" y="1426"/>
                  <a:pt x="3818" y="1426"/>
                  <a:pt x="3818" y="1426"/>
                </a:cubicBezTo>
                <a:cubicBezTo>
                  <a:pt x="3817" y="1426"/>
                  <a:pt x="3817" y="1426"/>
                  <a:pt x="3817" y="1426"/>
                </a:cubicBezTo>
                <a:cubicBezTo>
                  <a:pt x="3264" y="1885"/>
                  <a:pt x="3264" y="1885"/>
                  <a:pt x="3264" y="1885"/>
                </a:cubicBezTo>
                <a:moveTo>
                  <a:pt x="3843" y="1328"/>
                </a:moveTo>
                <a:cubicBezTo>
                  <a:pt x="3848" y="1305"/>
                  <a:pt x="3848" y="1305"/>
                  <a:pt x="3848" y="1305"/>
                </a:cubicBezTo>
                <a:cubicBezTo>
                  <a:pt x="3876" y="1315"/>
                  <a:pt x="3876" y="1315"/>
                  <a:pt x="3876" y="1315"/>
                </a:cubicBezTo>
                <a:cubicBezTo>
                  <a:pt x="3843" y="1328"/>
                  <a:pt x="3843" y="1328"/>
                  <a:pt x="3843" y="1328"/>
                </a:cubicBezTo>
                <a:moveTo>
                  <a:pt x="2435" y="2072"/>
                </a:moveTo>
                <a:cubicBezTo>
                  <a:pt x="2759" y="1488"/>
                  <a:pt x="2759" y="1488"/>
                  <a:pt x="2759" y="1488"/>
                </a:cubicBezTo>
                <a:cubicBezTo>
                  <a:pt x="3138" y="1257"/>
                  <a:pt x="3138" y="1257"/>
                  <a:pt x="3138" y="1257"/>
                </a:cubicBezTo>
                <a:cubicBezTo>
                  <a:pt x="3288" y="1345"/>
                  <a:pt x="3288" y="1345"/>
                  <a:pt x="3288" y="1345"/>
                </a:cubicBezTo>
                <a:cubicBezTo>
                  <a:pt x="3219" y="1573"/>
                  <a:pt x="3219" y="1573"/>
                  <a:pt x="3219" y="1573"/>
                </a:cubicBezTo>
                <a:cubicBezTo>
                  <a:pt x="2435" y="2072"/>
                  <a:pt x="2435" y="2072"/>
                  <a:pt x="2435" y="2072"/>
                </a:cubicBezTo>
                <a:moveTo>
                  <a:pt x="2761" y="1480"/>
                </a:moveTo>
                <a:cubicBezTo>
                  <a:pt x="2811" y="1406"/>
                  <a:pt x="2811" y="1406"/>
                  <a:pt x="2811" y="1406"/>
                </a:cubicBezTo>
                <a:cubicBezTo>
                  <a:pt x="3058" y="1231"/>
                  <a:pt x="3058" y="1231"/>
                  <a:pt x="3058" y="1231"/>
                </a:cubicBezTo>
                <a:cubicBezTo>
                  <a:pt x="3064" y="1240"/>
                  <a:pt x="3074" y="1245"/>
                  <a:pt x="3084" y="1245"/>
                </a:cubicBezTo>
                <a:cubicBezTo>
                  <a:pt x="3089" y="1245"/>
                  <a:pt x="3094" y="1243"/>
                  <a:pt x="3098" y="1241"/>
                </a:cubicBezTo>
                <a:cubicBezTo>
                  <a:pt x="3100" y="1240"/>
                  <a:pt x="3102" y="1238"/>
                  <a:pt x="3104" y="1237"/>
                </a:cubicBezTo>
                <a:cubicBezTo>
                  <a:pt x="3133" y="1254"/>
                  <a:pt x="3133" y="1254"/>
                  <a:pt x="3133" y="1254"/>
                </a:cubicBezTo>
                <a:cubicBezTo>
                  <a:pt x="2761" y="1480"/>
                  <a:pt x="2761" y="1480"/>
                  <a:pt x="2761" y="1480"/>
                </a:cubicBezTo>
                <a:moveTo>
                  <a:pt x="3377" y="1512"/>
                </a:moveTo>
                <a:cubicBezTo>
                  <a:pt x="3406" y="1414"/>
                  <a:pt x="3406" y="1414"/>
                  <a:pt x="3406" y="1414"/>
                </a:cubicBezTo>
                <a:cubicBezTo>
                  <a:pt x="3406" y="1413"/>
                  <a:pt x="3406" y="1413"/>
                  <a:pt x="3406" y="1413"/>
                </a:cubicBezTo>
                <a:cubicBezTo>
                  <a:pt x="3632" y="1224"/>
                  <a:pt x="3632" y="1224"/>
                  <a:pt x="3632" y="1224"/>
                </a:cubicBezTo>
                <a:cubicBezTo>
                  <a:pt x="3843" y="1303"/>
                  <a:pt x="3843" y="1303"/>
                  <a:pt x="3843" y="1303"/>
                </a:cubicBezTo>
                <a:cubicBezTo>
                  <a:pt x="3838" y="1331"/>
                  <a:pt x="3838" y="1331"/>
                  <a:pt x="3838" y="1331"/>
                </a:cubicBezTo>
                <a:cubicBezTo>
                  <a:pt x="3377" y="1512"/>
                  <a:pt x="3377" y="1512"/>
                  <a:pt x="3377" y="1512"/>
                </a:cubicBezTo>
                <a:moveTo>
                  <a:pt x="2818" y="1394"/>
                </a:moveTo>
                <a:cubicBezTo>
                  <a:pt x="2958" y="1184"/>
                  <a:pt x="2958" y="1184"/>
                  <a:pt x="2958" y="1184"/>
                </a:cubicBezTo>
                <a:cubicBezTo>
                  <a:pt x="3052" y="1211"/>
                  <a:pt x="3052" y="1211"/>
                  <a:pt x="3052" y="1211"/>
                </a:cubicBezTo>
                <a:cubicBezTo>
                  <a:pt x="3052" y="1216"/>
                  <a:pt x="3053" y="1222"/>
                  <a:pt x="3056" y="1227"/>
                </a:cubicBezTo>
                <a:cubicBezTo>
                  <a:pt x="2818" y="1394"/>
                  <a:pt x="2818" y="1394"/>
                  <a:pt x="2818" y="1394"/>
                </a:cubicBezTo>
                <a:moveTo>
                  <a:pt x="3289" y="1340"/>
                </a:moveTo>
                <a:cubicBezTo>
                  <a:pt x="3143" y="1254"/>
                  <a:pt x="3143" y="1254"/>
                  <a:pt x="3143" y="1254"/>
                </a:cubicBezTo>
                <a:cubicBezTo>
                  <a:pt x="3338" y="1135"/>
                  <a:pt x="3338" y="1135"/>
                  <a:pt x="3338" y="1135"/>
                </a:cubicBezTo>
                <a:cubicBezTo>
                  <a:pt x="3340" y="1139"/>
                  <a:pt x="3344" y="1142"/>
                  <a:pt x="3348" y="1143"/>
                </a:cubicBezTo>
                <a:cubicBezTo>
                  <a:pt x="3289" y="1340"/>
                  <a:pt x="3289" y="1340"/>
                  <a:pt x="3289" y="1340"/>
                </a:cubicBezTo>
                <a:moveTo>
                  <a:pt x="3354" y="1144"/>
                </a:moveTo>
                <a:cubicBezTo>
                  <a:pt x="3357" y="1144"/>
                  <a:pt x="3360" y="1144"/>
                  <a:pt x="3363" y="1142"/>
                </a:cubicBezTo>
                <a:cubicBezTo>
                  <a:pt x="3369" y="1139"/>
                  <a:pt x="3373" y="1133"/>
                  <a:pt x="3374" y="1127"/>
                </a:cubicBezTo>
                <a:cubicBezTo>
                  <a:pt x="3627" y="1222"/>
                  <a:pt x="3627" y="1222"/>
                  <a:pt x="3627" y="1222"/>
                </a:cubicBezTo>
                <a:cubicBezTo>
                  <a:pt x="3405" y="1408"/>
                  <a:pt x="3405" y="1408"/>
                  <a:pt x="3405" y="1408"/>
                </a:cubicBezTo>
                <a:cubicBezTo>
                  <a:pt x="3294" y="1342"/>
                  <a:pt x="3294" y="1342"/>
                  <a:pt x="3294" y="1342"/>
                </a:cubicBezTo>
                <a:cubicBezTo>
                  <a:pt x="3353" y="1144"/>
                  <a:pt x="3353" y="1144"/>
                  <a:pt x="3353" y="1144"/>
                </a:cubicBezTo>
                <a:cubicBezTo>
                  <a:pt x="3354" y="1144"/>
                  <a:pt x="3354" y="1144"/>
                  <a:pt x="3354" y="1144"/>
                </a:cubicBezTo>
                <a:moveTo>
                  <a:pt x="2704" y="1475"/>
                </a:moveTo>
                <a:cubicBezTo>
                  <a:pt x="2079" y="1402"/>
                  <a:pt x="2079" y="1402"/>
                  <a:pt x="2079" y="1402"/>
                </a:cubicBezTo>
                <a:cubicBezTo>
                  <a:pt x="2074" y="1400"/>
                  <a:pt x="2074" y="1400"/>
                  <a:pt x="2074" y="1400"/>
                </a:cubicBezTo>
                <a:cubicBezTo>
                  <a:pt x="2483" y="1049"/>
                  <a:pt x="2483" y="1049"/>
                  <a:pt x="2483" y="1049"/>
                </a:cubicBezTo>
                <a:cubicBezTo>
                  <a:pt x="2485" y="1050"/>
                  <a:pt x="2485" y="1050"/>
                  <a:pt x="2485" y="1050"/>
                </a:cubicBezTo>
                <a:cubicBezTo>
                  <a:pt x="2485" y="1049"/>
                  <a:pt x="2485" y="1049"/>
                  <a:pt x="2485" y="1049"/>
                </a:cubicBezTo>
                <a:cubicBezTo>
                  <a:pt x="2953" y="1183"/>
                  <a:pt x="2953" y="1183"/>
                  <a:pt x="2953" y="1183"/>
                </a:cubicBezTo>
                <a:cubicBezTo>
                  <a:pt x="2807" y="1402"/>
                  <a:pt x="2807" y="1402"/>
                  <a:pt x="2807" y="1402"/>
                </a:cubicBezTo>
                <a:cubicBezTo>
                  <a:pt x="2704" y="1475"/>
                  <a:pt x="2704" y="1475"/>
                  <a:pt x="2704" y="1475"/>
                </a:cubicBezTo>
                <a:moveTo>
                  <a:pt x="3884" y="1312"/>
                </a:moveTo>
                <a:cubicBezTo>
                  <a:pt x="4052" y="1038"/>
                  <a:pt x="4052" y="1038"/>
                  <a:pt x="4052" y="1038"/>
                </a:cubicBezTo>
                <a:cubicBezTo>
                  <a:pt x="4119" y="1059"/>
                  <a:pt x="4119" y="1059"/>
                  <a:pt x="4119" y="1059"/>
                </a:cubicBezTo>
                <a:cubicBezTo>
                  <a:pt x="3884" y="1312"/>
                  <a:pt x="3884" y="1312"/>
                  <a:pt x="3884" y="1312"/>
                </a:cubicBezTo>
                <a:moveTo>
                  <a:pt x="3844" y="1298"/>
                </a:moveTo>
                <a:cubicBezTo>
                  <a:pt x="3637" y="1220"/>
                  <a:pt x="3637" y="1220"/>
                  <a:pt x="3637" y="1220"/>
                </a:cubicBezTo>
                <a:cubicBezTo>
                  <a:pt x="3885" y="1013"/>
                  <a:pt x="3885" y="1013"/>
                  <a:pt x="3885" y="1013"/>
                </a:cubicBezTo>
                <a:cubicBezTo>
                  <a:pt x="3889" y="1018"/>
                  <a:pt x="3894" y="1022"/>
                  <a:pt x="3900" y="1024"/>
                </a:cubicBezTo>
                <a:cubicBezTo>
                  <a:pt x="3844" y="1298"/>
                  <a:pt x="3844" y="1298"/>
                  <a:pt x="3844" y="1298"/>
                </a:cubicBezTo>
                <a:moveTo>
                  <a:pt x="3912" y="1026"/>
                </a:moveTo>
                <a:cubicBezTo>
                  <a:pt x="3917" y="1026"/>
                  <a:pt x="3922" y="1024"/>
                  <a:pt x="3928" y="1022"/>
                </a:cubicBezTo>
                <a:cubicBezTo>
                  <a:pt x="3936" y="1017"/>
                  <a:pt x="3942" y="1010"/>
                  <a:pt x="3944" y="1002"/>
                </a:cubicBezTo>
                <a:cubicBezTo>
                  <a:pt x="4047" y="1036"/>
                  <a:pt x="4047" y="1036"/>
                  <a:pt x="4047" y="1036"/>
                </a:cubicBezTo>
                <a:cubicBezTo>
                  <a:pt x="3879" y="1311"/>
                  <a:pt x="3879" y="1311"/>
                  <a:pt x="3879" y="1311"/>
                </a:cubicBezTo>
                <a:cubicBezTo>
                  <a:pt x="3849" y="1300"/>
                  <a:pt x="3849" y="1300"/>
                  <a:pt x="3849" y="1300"/>
                </a:cubicBezTo>
                <a:cubicBezTo>
                  <a:pt x="3905" y="1025"/>
                  <a:pt x="3905" y="1025"/>
                  <a:pt x="3905" y="1025"/>
                </a:cubicBezTo>
                <a:cubicBezTo>
                  <a:pt x="3907" y="1026"/>
                  <a:pt x="3909" y="1026"/>
                  <a:pt x="3912" y="1026"/>
                </a:cubicBezTo>
                <a:moveTo>
                  <a:pt x="2956" y="1178"/>
                </a:moveTo>
                <a:cubicBezTo>
                  <a:pt x="2488" y="1045"/>
                  <a:pt x="2488" y="1045"/>
                  <a:pt x="2488" y="1045"/>
                </a:cubicBezTo>
                <a:cubicBezTo>
                  <a:pt x="2536" y="955"/>
                  <a:pt x="2536" y="955"/>
                  <a:pt x="2536" y="955"/>
                </a:cubicBezTo>
                <a:cubicBezTo>
                  <a:pt x="3065" y="996"/>
                  <a:pt x="3065" y="996"/>
                  <a:pt x="3065" y="996"/>
                </a:cubicBezTo>
                <a:cubicBezTo>
                  <a:pt x="3065" y="996"/>
                  <a:pt x="3066" y="997"/>
                  <a:pt x="3066" y="998"/>
                </a:cubicBezTo>
                <a:cubicBezTo>
                  <a:pt x="3067" y="1001"/>
                  <a:pt x="3069" y="1003"/>
                  <a:pt x="3072" y="1005"/>
                </a:cubicBezTo>
                <a:cubicBezTo>
                  <a:pt x="2956" y="1178"/>
                  <a:pt x="2956" y="1178"/>
                  <a:pt x="2956" y="1178"/>
                </a:cubicBezTo>
                <a:moveTo>
                  <a:pt x="2094" y="1376"/>
                </a:moveTo>
                <a:cubicBezTo>
                  <a:pt x="2470" y="950"/>
                  <a:pt x="2470" y="950"/>
                  <a:pt x="2470" y="950"/>
                </a:cubicBezTo>
                <a:cubicBezTo>
                  <a:pt x="2530" y="954"/>
                  <a:pt x="2530" y="954"/>
                  <a:pt x="2530" y="954"/>
                </a:cubicBezTo>
                <a:cubicBezTo>
                  <a:pt x="2483" y="1044"/>
                  <a:pt x="2483" y="1044"/>
                  <a:pt x="2483" y="1044"/>
                </a:cubicBezTo>
                <a:cubicBezTo>
                  <a:pt x="2482" y="1043"/>
                  <a:pt x="2482" y="1043"/>
                  <a:pt x="2482" y="1043"/>
                </a:cubicBezTo>
                <a:cubicBezTo>
                  <a:pt x="2094" y="1376"/>
                  <a:pt x="2094" y="1376"/>
                  <a:pt x="2094" y="1376"/>
                </a:cubicBezTo>
                <a:moveTo>
                  <a:pt x="3106" y="982"/>
                </a:moveTo>
                <a:cubicBezTo>
                  <a:pt x="3105" y="981"/>
                  <a:pt x="3105" y="979"/>
                  <a:pt x="3104" y="978"/>
                </a:cubicBezTo>
                <a:cubicBezTo>
                  <a:pt x="3103" y="976"/>
                  <a:pt x="3102" y="975"/>
                  <a:pt x="3100" y="973"/>
                </a:cubicBezTo>
                <a:cubicBezTo>
                  <a:pt x="3149" y="914"/>
                  <a:pt x="3149" y="914"/>
                  <a:pt x="3149" y="914"/>
                </a:cubicBezTo>
                <a:cubicBezTo>
                  <a:pt x="3134" y="971"/>
                  <a:pt x="3134" y="971"/>
                  <a:pt x="3134" y="971"/>
                </a:cubicBezTo>
                <a:cubicBezTo>
                  <a:pt x="3106" y="982"/>
                  <a:pt x="3106" y="982"/>
                  <a:pt x="3106" y="982"/>
                </a:cubicBezTo>
                <a:moveTo>
                  <a:pt x="3631" y="1218"/>
                </a:moveTo>
                <a:cubicBezTo>
                  <a:pt x="3373" y="1121"/>
                  <a:pt x="3373" y="1121"/>
                  <a:pt x="3373" y="1121"/>
                </a:cubicBezTo>
                <a:cubicBezTo>
                  <a:pt x="3373" y="1119"/>
                  <a:pt x="3372" y="1117"/>
                  <a:pt x="3371" y="1116"/>
                </a:cubicBezTo>
                <a:cubicBezTo>
                  <a:pt x="3371" y="1115"/>
                  <a:pt x="3370" y="1113"/>
                  <a:pt x="3369" y="1112"/>
                </a:cubicBezTo>
                <a:cubicBezTo>
                  <a:pt x="3589" y="876"/>
                  <a:pt x="3589" y="876"/>
                  <a:pt x="3589" y="876"/>
                </a:cubicBezTo>
                <a:cubicBezTo>
                  <a:pt x="3880" y="977"/>
                  <a:pt x="3880" y="977"/>
                  <a:pt x="3880" y="977"/>
                </a:cubicBezTo>
                <a:cubicBezTo>
                  <a:pt x="3876" y="987"/>
                  <a:pt x="3876" y="998"/>
                  <a:pt x="3881" y="1007"/>
                </a:cubicBezTo>
                <a:cubicBezTo>
                  <a:pt x="3881" y="1008"/>
                  <a:pt x="3881" y="1008"/>
                  <a:pt x="3882" y="1009"/>
                </a:cubicBezTo>
                <a:cubicBezTo>
                  <a:pt x="3631" y="1218"/>
                  <a:pt x="3631" y="1218"/>
                  <a:pt x="3631" y="1218"/>
                </a:cubicBezTo>
                <a:moveTo>
                  <a:pt x="3469" y="873"/>
                </a:moveTo>
                <a:cubicBezTo>
                  <a:pt x="3474" y="873"/>
                  <a:pt x="3480" y="872"/>
                  <a:pt x="3485" y="869"/>
                </a:cubicBezTo>
                <a:cubicBezTo>
                  <a:pt x="3494" y="864"/>
                  <a:pt x="3500" y="856"/>
                  <a:pt x="3503" y="846"/>
                </a:cubicBezTo>
                <a:cubicBezTo>
                  <a:pt x="3584" y="874"/>
                  <a:pt x="3584" y="874"/>
                  <a:pt x="3584" y="874"/>
                </a:cubicBezTo>
                <a:cubicBezTo>
                  <a:pt x="3366" y="1109"/>
                  <a:pt x="3366" y="1109"/>
                  <a:pt x="3366" y="1109"/>
                </a:cubicBezTo>
                <a:cubicBezTo>
                  <a:pt x="3362" y="1107"/>
                  <a:pt x="3358" y="1105"/>
                  <a:pt x="3354" y="1105"/>
                </a:cubicBezTo>
                <a:cubicBezTo>
                  <a:pt x="3351" y="1105"/>
                  <a:pt x="3348" y="1106"/>
                  <a:pt x="3345" y="1107"/>
                </a:cubicBezTo>
                <a:cubicBezTo>
                  <a:pt x="3336" y="1112"/>
                  <a:pt x="3333" y="1122"/>
                  <a:pt x="3336" y="1131"/>
                </a:cubicBezTo>
                <a:cubicBezTo>
                  <a:pt x="3138" y="1251"/>
                  <a:pt x="3138" y="1251"/>
                  <a:pt x="3138" y="1251"/>
                </a:cubicBezTo>
                <a:cubicBezTo>
                  <a:pt x="3108" y="1233"/>
                  <a:pt x="3108" y="1233"/>
                  <a:pt x="3108" y="1233"/>
                </a:cubicBezTo>
                <a:cubicBezTo>
                  <a:pt x="3116" y="1224"/>
                  <a:pt x="3117" y="1210"/>
                  <a:pt x="3111" y="1199"/>
                </a:cubicBezTo>
                <a:cubicBezTo>
                  <a:pt x="3110" y="1195"/>
                  <a:pt x="3108" y="1193"/>
                  <a:pt x="3105" y="1190"/>
                </a:cubicBezTo>
                <a:cubicBezTo>
                  <a:pt x="3443" y="862"/>
                  <a:pt x="3443" y="862"/>
                  <a:pt x="3443" y="862"/>
                </a:cubicBezTo>
                <a:cubicBezTo>
                  <a:pt x="3450" y="869"/>
                  <a:pt x="3459" y="873"/>
                  <a:pt x="3469" y="873"/>
                </a:cubicBezTo>
                <a:moveTo>
                  <a:pt x="3588" y="870"/>
                </a:moveTo>
                <a:cubicBezTo>
                  <a:pt x="3503" y="841"/>
                  <a:pt x="3503" y="841"/>
                  <a:pt x="3503" y="841"/>
                </a:cubicBezTo>
                <a:cubicBezTo>
                  <a:pt x="3504" y="838"/>
                  <a:pt x="3503" y="835"/>
                  <a:pt x="3503" y="832"/>
                </a:cubicBezTo>
                <a:cubicBezTo>
                  <a:pt x="3693" y="757"/>
                  <a:pt x="3693" y="757"/>
                  <a:pt x="3693" y="757"/>
                </a:cubicBezTo>
                <a:cubicBezTo>
                  <a:pt x="3588" y="870"/>
                  <a:pt x="3588" y="870"/>
                  <a:pt x="3588" y="870"/>
                </a:cubicBezTo>
                <a:moveTo>
                  <a:pt x="3151" y="926"/>
                </a:moveTo>
                <a:cubicBezTo>
                  <a:pt x="3156" y="904"/>
                  <a:pt x="3156" y="904"/>
                  <a:pt x="3156" y="904"/>
                </a:cubicBezTo>
                <a:cubicBezTo>
                  <a:pt x="3312" y="710"/>
                  <a:pt x="3312" y="710"/>
                  <a:pt x="3312" y="710"/>
                </a:cubicBezTo>
                <a:cubicBezTo>
                  <a:pt x="3443" y="815"/>
                  <a:pt x="3443" y="815"/>
                  <a:pt x="3443" y="815"/>
                </a:cubicBezTo>
                <a:cubicBezTo>
                  <a:pt x="3434" y="825"/>
                  <a:pt x="3432" y="840"/>
                  <a:pt x="3437" y="852"/>
                </a:cubicBezTo>
                <a:cubicBezTo>
                  <a:pt x="3202" y="945"/>
                  <a:pt x="3202" y="945"/>
                  <a:pt x="3202" y="945"/>
                </a:cubicBezTo>
                <a:cubicBezTo>
                  <a:pt x="3201" y="947"/>
                  <a:pt x="3201" y="949"/>
                  <a:pt x="3200" y="951"/>
                </a:cubicBezTo>
                <a:cubicBezTo>
                  <a:pt x="3439" y="857"/>
                  <a:pt x="3439" y="857"/>
                  <a:pt x="3439" y="857"/>
                </a:cubicBezTo>
                <a:cubicBezTo>
                  <a:pt x="3440" y="858"/>
                  <a:pt x="3440" y="858"/>
                  <a:pt x="3440" y="858"/>
                </a:cubicBezTo>
                <a:cubicBezTo>
                  <a:pt x="3101" y="1187"/>
                  <a:pt x="3101" y="1187"/>
                  <a:pt x="3101" y="1187"/>
                </a:cubicBezTo>
                <a:cubicBezTo>
                  <a:pt x="3096" y="1184"/>
                  <a:pt x="3091" y="1182"/>
                  <a:pt x="3085" y="1182"/>
                </a:cubicBezTo>
                <a:cubicBezTo>
                  <a:pt x="3085" y="1181"/>
                  <a:pt x="3085" y="1181"/>
                  <a:pt x="3085" y="1181"/>
                </a:cubicBezTo>
                <a:cubicBezTo>
                  <a:pt x="3085" y="1181"/>
                  <a:pt x="3084" y="1181"/>
                  <a:pt x="3084" y="1181"/>
                </a:cubicBezTo>
                <a:cubicBezTo>
                  <a:pt x="3083" y="1181"/>
                  <a:pt x="3081" y="1181"/>
                  <a:pt x="3080" y="1181"/>
                </a:cubicBezTo>
                <a:cubicBezTo>
                  <a:pt x="3080" y="1182"/>
                  <a:pt x="3080" y="1182"/>
                  <a:pt x="3080" y="1182"/>
                </a:cubicBezTo>
                <a:cubicBezTo>
                  <a:pt x="3076" y="1183"/>
                  <a:pt x="3073" y="1184"/>
                  <a:pt x="3069" y="1185"/>
                </a:cubicBezTo>
                <a:cubicBezTo>
                  <a:pt x="3061" y="1190"/>
                  <a:pt x="3055" y="1197"/>
                  <a:pt x="3053" y="1206"/>
                </a:cubicBezTo>
                <a:cubicBezTo>
                  <a:pt x="2961" y="1180"/>
                  <a:pt x="2961" y="1180"/>
                  <a:pt x="2961" y="1180"/>
                </a:cubicBezTo>
                <a:cubicBezTo>
                  <a:pt x="3076" y="1007"/>
                  <a:pt x="3076" y="1007"/>
                  <a:pt x="3076" y="1007"/>
                </a:cubicBezTo>
                <a:cubicBezTo>
                  <a:pt x="3079" y="1009"/>
                  <a:pt x="3082" y="1009"/>
                  <a:pt x="3085" y="1009"/>
                </a:cubicBezTo>
                <a:cubicBezTo>
                  <a:pt x="3088" y="1009"/>
                  <a:pt x="3092" y="1009"/>
                  <a:pt x="3095" y="1007"/>
                </a:cubicBezTo>
                <a:cubicBezTo>
                  <a:pt x="3102" y="1003"/>
                  <a:pt x="3106" y="995"/>
                  <a:pt x="3106" y="988"/>
                </a:cubicBezTo>
                <a:cubicBezTo>
                  <a:pt x="3132" y="977"/>
                  <a:pt x="3132" y="977"/>
                  <a:pt x="3132" y="977"/>
                </a:cubicBezTo>
                <a:cubicBezTo>
                  <a:pt x="3088" y="1151"/>
                  <a:pt x="3088" y="1151"/>
                  <a:pt x="3088" y="1151"/>
                </a:cubicBezTo>
                <a:cubicBezTo>
                  <a:pt x="3090" y="1151"/>
                  <a:pt x="3091" y="1152"/>
                  <a:pt x="3093" y="1153"/>
                </a:cubicBezTo>
                <a:cubicBezTo>
                  <a:pt x="3138" y="975"/>
                  <a:pt x="3138" y="975"/>
                  <a:pt x="3138" y="975"/>
                </a:cubicBezTo>
                <a:cubicBezTo>
                  <a:pt x="3166" y="964"/>
                  <a:pt x="3166" y="964"/>
                  <a:pt x="3166" y="964"/>
                </a:cubicBezTo>
                <a:cubicBezTo>
                  <a:pt x="3164" y="963"/>
                  <a:pt x="3162" y="962"/>
                  <a:pt x="3160" y="961"/>
                </a:cubicBezTo>
                <a:cubicBezTo>
                  <a:pt x="3139" y="969"/>
                  <a:pt x="3139" y="969"/>
                  <a:pt x="3139" y="969"/>
                </a:cubicBezTo>
                <a:cubicBezTo>
                  <a:pt x="3148" y="937"/>
                  <a:pt x="3148" y="937"/>
                  <a:pt x="3148" y="937"/>
                </a:cubicBezTo>
                <a:cubicBezTo>
                  <a:pt x="3148" y="933"/>
                  <a:pt x="3149" y="929"/>
                  <a:pt x="3151" y="926"/>
                </a:cubicBezTo>
                <a:moveTo>
                  <a:pt x="3226" y="675"/>
                </a:moveTo>
                <a:cubicBezTo>
                  <a:pt x="3233" y="675"/>
                  <a:pt x="3240" y="674"/>
                  <a:pt x="3246" y="670"/>
                </a:cubicBezTo>
                <a:cubicBezTo>
                  <a:pt x="3250" y="669"/>
                  <a:pt x="3253" y="666"/>
                  <a:pt x="3255" y="664"/>
                </a:cubicBezTo>
                <a:cubicBezTo>
                  <a:pt x="3309" y="707"/>
                  <a:pt x="3309" y="707"/>
                  <a:pt x="3309" y="707"/>
                </a:cubicBezTo>
                <a:cubicBezTo>
                  <a:pt x="3159" y="893"/>
                  <a:pt x="3159" y="893"/>
                  <a:pt x="3159" y="893"/>
                </a:cubicBezTo>
                <a:cubicBezTo>
                  <a:pt x="3215" y="674"/>
                  <a:pt x="3215" y="674"/>
                  <a:pt x="3215" y="674"/>
                </a:cubicBezTo>
                <a:cubicBezTo>
                  <a:pt x="3218" y="675"/>
                  <a:pt x="3222" y="675"/>
                  <a:pt x="3226" y="675"/>
                </a:cubicBezTo>
                <a:moveTo>
                  <a:pt x="3064" y="991"/>
                </a:moveTo>
                <a:cubicBezTo>
                  <a:pt x="2538" y="950"/>
                  <a:pt x="2538" y="950"/>
                  <a:pt x="2538" y="950"/>
                </a:cubicBezTo>
                <a:cubicBezTo>
                  <a:pt x="2707" y="633"/>
                  <a:pt x="2707" y="633"/>
                  <a:pt x="2707" y="633"/>
                </a:cubicBezTo>
                <a:cubicBezTo>
                  <a:pt x="3182" y="636"/>
                  <a:pt x="3182" y="636"/>
                  <a:pt x="3182" y="636"/>
                </a:cubicBezTo>
                <a:cubicBezTo>
                  <a:pt x="3182" y="642"/>
                  <a:pt x="3184" y="647"/>
                  <a:pt x="3186" y="652"/>
                </a:cubicBezTo>
                <a:cubicBezTo>
                  <a:pt x="3192" y="662"/>
                  <a:pt x="3200" y="669"/>
                  <a:pt x="3210" y="673"/>
                </a:cubicBezTo>
                <a:cubicBezTo>
                  <a:pt x="3152" y="902"/>
                  <a:pt x="3152" y="902"/>
                  <a:pt x="3152" y="902"/>
                </a:cubicBezTo>
                <a:cubicBezTo>
                  <a:pt x="3097" y="970"/>
                  <a:pt x="3097" y="970"/>
                  <a:pt x="3097" y="970"/>
                </a:cubicBezTo>
                <a:cubicBezTo>
                  <a:pt x="3093" y="968"/>
                  <a:pt x="3089" y="967"/>
                  <a:pt x="3085" y="967"/>
                </a:cubicBezTo>
                <a:cubicBezTo>
                  <a:pt x="3081" y="967"/>
                  <a:pt x="3078" y="967"/>
                  <a:pt x="3075" y="969"/>
                </a:cubicBezTo>
                <a:cubicBezTo>
                  <a:pt x="3067" y="973"/>
                  <a:pt x="3063" y="982"/>
                  <a:pt x="3064" y="991"/>
                </a:cubicBezTo>
                <a:moveTo>
                  <a:pt x="3312" y="703"/>
                </a:moveTo>
                <a:cubicBezTo>
                  <a:pt x="3259" y="661"/>
                  <a:pt x="3259" y="661"/>
                  <a:pt x="3259" y="661"/>
                </a:cubicBezTo>
                <a:cubicBezTo>
                  <a:pt x="3265" y="654"/>
                  <a:pt x="3269" y="645"/>
                  <a:pt x="3270" y="636"/>
                </a:cubicBezTo>
                <a:cubicBezTo>
                  <a:pt x="3372" y="628"/>
                  <a:pt x="3372" y="628"/>
                  <a:pt x="3372" y="628"/>
                </a:cubicBezTo>
                <a:cubicBezTo>
                  <a:pt x="3312" y="703"/>
                  <a:pt x="3312" y="703"/>
                  <a:pt x="3312" y="703"/>
                </a:cubicBezTo>
                <a:moveTo>
                  <a:pt x="3447" y="812"/>
                </a:moveTo>
                <a:cubicBezTo>
                  <a:pt x="3316" y="706"/>
                  <a:pt x="3316" y="706"/>
                  <a:pt x="3316" y="706"/>
                </a:cubicBezTo>
                <a:cubicBezTo>
                  <a:pt x="3379" y="628"/>
                  <a:pt x="3379" y="628"/>
                  <a:pt x="3379" y="628"/>
                </a:cubicBezTo>
                <a:cubicBezTo>
                  <a:pt x="3750" y="601"/>
                  <a:pt x="3750" y="601"/>
                  <a:pt x="3750" y="601"/>
                </a:cubicBezTo>
                <a:cubicBezTo>
                  <a:pt x="3750" y="606"/>
                  <a:pt x="3751" y="611"/>
                  <a:pt x="3754" y="616"/>
                </a:cubicBezTo>
                <a:cubicBezTo>
                  <a:pt x="3754" y="617"/>
                  <a:pt x="3754" y="617"/>
                  <a:pt x="3754" y="617"/>
                </a:cubicBezTo>
                <a:cubicBezTo>
                  <a:pt x="3494" y="814"/>
                  <a:pt x="3494" y="814"/>
                  <a:pt x="3494" y="814"/>
                </a:cubicBezTo>
                <a:cubicBezTo>
                  <a:pt x="3487" y="808"/>
                  <a:pt x="3478" y="804"/>
                  <a:pt x="3469" y="804"/>
                </a:cubicBezTo>
                <a:cubicBezTo>
                  <a:pt x="3463" y="804"/>
                  <a:pt x="3458" y="805"/>
                  <a:pt x="3453" y="808"/>
                </a:cubicBezTo>
                <a:cubicBezTo>
                  <a:pt x="3451" y="809"/>
                  <a:pt x="3449" y="810"/>
                  <a:pt x="3447" y="812"/>
                </a:cubicBezTo>
                <a:moveTo>
                  <a:pt x="3383" y="623"/>
                </a:moveTo>
                <a:cubicBezTo>
                  <a:pt x="3440" y="552"/>
                  <a:pt x="3440" y="552"/>
                  <a:pt x="3440" y="552"/>
                </a:cubicBezTo>
                <a:cubicBezTo>
                  <a:pt x="3813" y="528"/>
                  <a:pt x="3813" y="528"/>
                  <a:pt x="3813" y="528"/>
                </a:cubicBezTo>
                <a:cubicBezTo>
                  <a:pt x="3795" y="567"/>
                  <a:pt x="3795" y="567"/>
                  <a:pt x="3795" y="567"/>
                </a:cubicBezTo>
                <a:cubicBezTo>
                  <a:pt x="3791" y="566"/>
                  <a:pt x="3788" y="565"/>
                  <a:pt x="3784" y="565"/>
                </a:cubicBezTo>
                <a:cubicBezTo>
                  <a:pt x="3779" y="565"/>
                  <a:pt x="3773" y="567"/>
                  <a:pt x="3768" y="569"/>
                </a:cubicBezTo>
                <a:cubicBezTo>
                  <a:pt x="3758" y="575"/>
                  <a:pt x="3751" y="585"/>
                  <a:pt x="3750" y="596"/>
                </a:cubicBezTo>
                <a:cubicBezTo>
                  <a:pt x="3383" y="623"/>
                  <a:pt x="3383" y="623"/>
                  <a:pt x="3383" y="623"/>
                </a:cubicBezTo>
                <a:moveTo>
                  <a:pt x="3686" y="0"/>
                </a:moveTo>
                <a:cubicBezTo>
                  <a:pt x="3545" y="174"/>
                  <a:pt x="3545" y="174"/>
                  <a:pt x="3545" y="174"/>
                </a:cubicBezTo>
                <a:cubicBezTo>
                  <a:pt x="3249" y="593"/>
                  <a:pt x="3249" y="593"/>
                  <a:pt x="3249" y="593"/>
                </a:cubicBezTo>
                <a:cubicBezTo>
                  <a:pt x="3242" y="589"/>
                  <a:pt x="3234" y="586"/>
                  <a:pt x="3226" y="586"/>
                </a:cubicBezTo>
                <a:cubicBezTo>
                  <a:pt x="3219" y="586"/>
                  <a:pt x="3212" y="588"/>
                  <a:pt x="3205" y="592"/>
                </a:cubicBezTo>
                <a:cubicBezTo>
                  <a:pt x="3190" y="600"/>
                  <a:pt x="3181" y="615"/>
                  <a:pt x="3181" y="631"/>
                </a:cubicBezTo>
                <a:cubicBezTo>
                  <a:pt x="2706" y="628"/>
                  <a:pt x="2706" y="628"/>
                  <a:pt x="2706" y="628"/>
                </a:cubicBezTo>
                <a:cubicBezTo>
                  <a:pt x="2704" y="628"/>
                  <a:pt x="2704" y="628"/>
                  <a:pt x="2704" y="628"/>
                </a:cubicBezTo>
                <a:cubicBezTo>
                  <a:pt x="2533" y="949"/>
                  <a:pt x="2533" y="949"/>
                  <a:pt x="2533" y="949"/>
                </a:cubicBezTo>
                <a:cubicBezTo>
                  <a:pt x="2468" y="944"/>
                  <a:pt x="2468" y="944"/>
                  <a:pt x="2468" y="944"/>
                </a:cubicBezTo>
                <a:cubicBezTo>
                  <a:pt x="2467" y="945"/>
                  <a:pt x="2467" y="945"/>
                  <a:pt x="2467" y="945"/>
                </a:cubicBezTo>
                <a:cubicBezTo>
                  <a:pt x="2069" y="1397"/>
                  <a:pt x="2069" y="1397"/>
                  <a:pt x="2069" y="1397"/>
                </a:cubicBezTo>
                <a:cubicBezTo>
                  <a:pt x="1634" y="1449"/>
                  <a:pt x="1634" y="1449"/>
                  <a:pt x="1634" y="1449"/>
                </a:cubicBezTo>
                <a:cubicBezTo>
                  <a:pt x="1632" y="1451"/>
                  <a:pt x="1630" y="1452"/>
                  <a:pt x="1627" y="1454"/>
                </a:cubicBezTo>
                <a:cubicBezTo>
                  <a:pt x="1626" y="1454"/>
                  <a:pt x="1625" y="1455"/>
                  <a:pt x="1624" y="1455"/>
                </a:cubicBezTo>
                <a:cubicBezTo>
                  <a:pt x="2036" y="1406"/>
                  <a:pt x="2036" y="1406"/>
                  <a:pt x="2036" y="1406"/>
                </a:cubicBezTo>
                <a:cubicBezTo>
                  <a:pt x="1543" y="1536"/>
                  <a:pt x="1543" y="1536"/>
                  <a:pt x="1543" y="1536"/>
                </a:cubicBezTo>
                <a:cubicBezTo>
                  <a:pt x="1543" y="1538"/>
                  <a:pt x="1543" y="1538"/>
                  <a:pt x="1543" y="1538"/>
                </a:cubicBezTo>
                <a:cubicBezTo>
                  <a:pt x="1442" y="1526"/>
                  <a:pt x="1442" y="1526"/>
                  <a:pt x="1442" y="1526"/>
                </a:cubicBezTo>
                <a:cubicBezTo>
                  <a:pt x="1472" y="1473"/>
                  <a:pt x="1472" y="1473"/>
                  <a:pt x="1472" y="1473"/>
                </a:cubicBezTo>
                <a:cubicBezTo>
                  <a:pt x="1602" y="1458"/>
                  <a:pt x="1602" y="1458"/>
                  <a:pt x="1602" y="1458"/>
                </a:cubicBezTo>
                <a:cubicBezTo>
                  <a:pt x="1598" y="1457"/>
                  <a:pt x="1594" y="1456"/>
                  <a:pt x="1590" y="1454"/>
                </a:cubicBezTo>
                <a:cubicBezTo>
                  <a:pt x="1471" y="1469"/>
                  <a:pt x="1471" y="1469"/>
                  <a:pt x="1471" y="1469"/>
                </a:cubicBezTo>
                <a:cubicBezTo>
                  <a:pt x="1469" y="1469"/>
                  <a:pt x="1469" y="1469"/>
                  <a:pt x="1469" y="1469"/>
                </a:cubicBezTo>
                <a:cubicBezTo>
                  <a:pt x="1437" y="1525"/>
                  <a:pt x="1437" y="1525"/>
                  <a:pt x="1437" y="1525"/>
                </a:cubicBezTo>
                <a:cubicBezTo>
                  <a:pt x="1075" y="1484"/>
                  <a:pt x="1075" y="1484"/>
                  <a:pt x="1075" y="1484"/>
                </a:cubicBezTo>
                <a:cubicBezTo>
                  <a:pt x="1074" y="1485"/>
                  <a:pt x="1074" y="1485"/>
                  <a:pt x="1074" y="1485"/>
                </a:cubicBezTo>
                <a:cubicBezTo>
                  <a:pt x="803" y="1885"/>
                  <a:pt x="803" y="1885"/>
                  <a:pt x="803" y="1885"/>
                </a:cubicBezTo>
                <a:cubicBezTo>
                  <a:pt x="795" y="1878"/>
                  <a:pt x="784" y="1874"/>
                  <a:pt x="774" y="1874"/>
                </a:cubicBezTo>
                <a:cubicBezTo>
                  <a:pt x="767" y="1874"/>
                  <a:pt x="760" y="1876"/>
                  <a:pt x="753" y="1880"/>
                </a:cubicBezTo>
                <a:cubicBezTo>
                  <a:pt x="740" y="1886"/>
                  <a:pt x="732" y="1899"/>
                  <a:pt x="730" y="1913"/>
                </a:cubicBezTo>
                <a:cubicBezTo>
                  <a:pt x="224" y="1918"/>
                  <a:pt x="224" y="1918"/>
                  <a:pt x="224" y="1918"/>
                </a:cubicBezTo>
                <a:cubicBezTo>
                  <a:pt x="0" y="1936"/>
                  <a:pt x="0" y="1936"/>
                  <a:pt x="0" y="1936"/>
                </a:cubicBezTo>
                <a:cubicBezTo>
                  <a:pt x="3" y="1942"/>
                  <a:pt x="3" y="1942"/>
                  <a:pt x="3" y="1942"/>
                </a:cubicBezTo>
                <a:cubicBezTo>
                  <a:pt x="224" y="1923"/>
                  <a:pt x="224" y="1923"/>
                  <a:pt x="224" y="1923"/>
                </a:cubicBezTo>
                <a:cubicBezTo>
                  <a:pt x="729" y="1918"/>
                  <a:pt x="729" y="1918"/>
                  <a:pt x="729" y="1918"/>
                </a:cubicBezTo>
                <a:cubicBezTo>
                  <a:pt x="729" y="1925"/>
                  <a:pt x="731" y="1933"/>
                  <a:pt x="734" y="1940"/>
                </a:cubicBezTo>
                <a:cubicBezTo>
                  <a:pt x="738" y="1947"/>
                  <a:pt x="744" y="1953"/>
                  <a:pt x="751" y="1957"/>
                </a:cubicBezTo>
                <a:cubicBezTo>
                  <a:pt x="689" y="2034"/>
                  <a:pt x="689" y="2034"/>
                  <a:pt x="689" y="2034"/>
                </a:cubicBezTo>
                <a:cubicBezTo>
                  <a:pt x="592" y="2042"/>
                  <a:pt x="592" y="2042"/>
                  <a:pt x="592" y="2042"/>
                </a:cubicBezTo>
                <a:cubicBezTo>
                  <a:pt x="357" y="2340"/>
                  <a:pt x="357" y="2340"/>
                  <a:pt x="357" y="2340"/>
                </a:cubicBezTo>
                <a:cubicBezTo>
                  <a:pt x="200" y="2316"/>
                  <a:pt x="200" y="2316"/>
                  <a:pt x="200" y="2316"/>
                </a:cubicBezTo>
                <a:cubicBezTo>
                  <a:pt x="203" y="2322"/>
                  <a:pt x="203" y="2322"/>
                  <a:pt x="203" y="2322"/>
                </a:cubicBezTo>
                <a:cubicBezTo>
                  <a:pt x="354" y="2344"/>
                  <a:pt x="354" y="2344"/>
                  <a:pt x="354" y="2344"/>
                </a:cubicBezTo>
                <a:cubicBezTo>
                  <a:pt x="270" y="2451"/>
                  <a:pt x="270" y="2451"/>
                  <a:pt x="270" y="2451"/>
                </a:cubicBezTo>
                <a:cubicBezTo>
                  <a:pt x="273" y="2456"/>
                  <a:pt x="273" y="2456"/>
                  <a:pt x="273" y="2456"/>
                </a:cubicBezTo>
                <a:cubicBezTo>
                  <a:pt x="360" y="2345"/>
                  <a:pt x="360" y="2345"/>
                  <a:pt x="360" y="2345"/>
                </a:cubicBezTo>
                <a:cubicBezTo>
                  <a:pt x="405" y="2352"/>
                  <a:pt x="405" y="2352"/>
                  <a:pt x="405" y="2352"/>
                </a:cubicBezTo>
                <a:cubicBezTo>
                  <a:pt x="403" y="2359"/>
                  <a:pt x="404" y="2367"/>
                  <a:pt x="408" y="2374"/>
                </a:cubicBezTo>
                <a:cubicBezTo>
                  <a:pt x="412" y="2381"/>
                  <a:pt x="417" y="2386"/>
                  <a:pt x="424" y="2389"/>
                </a:cubicBezTo>
                <a:cubicBezTo>
                  <a:pt x="356" y="2613"/>
                  <a:pt x="356" y="2613"/>
                  <a:pt x="356" y="2613"/>
                </a:cubicBezTo>
                <a:cubicBezTo>
                  <a:pt x="359" y="2619"/>
                  <a:pt x="359" y="2619"/>
                  <a:pt x="359" y="2619"/>
                </a:cubicBezTo>
                <a:cubicBezTo>
                  <a:pt x="429" y="2391"/>
                  <a:pt x="429" y="2391"/>
                  <a:pt x="429" y="2391"/>
                </a:cubicBezTo>
                <a:cubicBezTo>
                  <a:pt x="432" y="2392"/>
                  <a:pt x="435" y="2392"/>
                  <a:pt x="439" y="2392"/>
                </a:cubicBezTo>
                <a:cubicBezTo>
                  <a:pt x="444" y="2392"/>
                  <a:pt x="450" y="2391"/>
                  <a:pt x="455" y="2388"/>
                </a:cubicBezTo>
                <a:cubicBezTo>
                  <a:pt x="470" y="2380"/>
                  <a:pt x="477" y="2363"/>
                  <a:pt x="471" y="2347"/>
                </a:cubicBezTo>
                <a:cubicBezTo>
                  <a:pt x="778" y="2246"/>
                  <a:pt x="778" y="2246"/>
                  <a:pt x="778" y="2246"/>
                </a:cubicBezTo>
                <a:cubicBezTo>
                  <a:pt x="778" y="2247"/>
                  <a:pt x="779" y="2249"/>
                  <a:pt x="780" y="2251"/>
                </a:cubicBezTo>
                <a:cubicBezTo>
                  <a:pt x="781" y="2253"/>
                  <a:pt x="782" y="2254"/>
                  <a:pt x="783" y="2256"/>
                </a:cubicBezTo>
                <a:cubicBezTo>
                  <a:pt x="624" y="2363"/>
                  <a:pt x="624" y="2363"/>
                  <a:pt x="624" y="2363"/>
                </a:cubicBezTo>
                <a:cubicBezTo>
                  <a:pt x="624" y="2365"/>
                  <a:pt x="624" y="2367"/>
                  <a:pt x="624" y="2369"/>
                </a:cubicBezTo>
                <a:cubicBezTo>
                  <a:pt x="786" y="2259"/>
                  <a:pt x="786" y="2259"/>
                  <a:pt x="786" y="2259"/>
                </a:cubicBezTo>
                <a:cubicBezTo>
                  <a:pt x="789" y="2262"/>
                  <a:pt x="792" y="2264"/>
                  <a:pt x="796" y="2266"/>
                </a:cubicBezTo>
                <a:cubicBezTo>
                  <a:pt x="773" y="2349"/>
                  <a:pt x="773" y="2349"/>
                  <a:pt x="773" y="2349"/>
                </a:cubicBezTo>
                <a:cubicBezTo>
                  <a:pt x="624" y="2371"/>
                  <a:pt x="624" y="2371"/>
                  <a:pt x="624" y="2371"/>
                </a:cubicBezTo>
                <a:cubicBezTo>
                  <a:pt x="624" y="2373"/>
                  <a:pt x="623" y="2375"/>
                  <a:pt x="623" y="2376"/>
                </a:cubicBezTo>
                <a:cubicBezTo>
                  <a:pt x="772" y="2354"/>
                  <a:pt x="772" y="2354"/>
                  <a:pt x="772" y="2354"/>
                </a:cubicBezTo>
                <a:cubicBezTo>
                  <a:pt x="690" y="2650"/>
                  <a:pt x="690" y="2650"/>
                  <a:pt x="690" y="2650"/>
                </a:cubicBezTo>
                <a:cubicBezTo>
                  <a:pt x="688" y="2649"/>
                  <a:pt x="686" y="2649"/>
                  <a:pt x="684" y="2649"/>
                </a:cubicBezTo>
                <a:cubicBezTo>
                  <a:pt x="678" y="2649"/>
                  <a:pt x="673" y="2650"/>
                  <a:pt x="668" y="2653"/>
                </a:cubicBezTo>
                <a:cubicBezTo>
                  <a:pt x="654" y="2660"/>
                  <a:pt x="647" y="2675"/>
                  <a:pt x="650" y="2690"/>
                </a:cubicBezTo>
                <a:cubicBezTo>
                  <a:pt x="434" y="2762"/>
                  <a:pt x="434" y="2762"/>
                  <a:pt x="434" y="2762"/>
                </a:cubicBezTo>
                <a:cubicBezTo>
                  <a:pt x="436" y="2766"/>
                  <a:pt x="436" y="2766"/>
                  <a:pt x="436" y="2766"/>
                </a:cubicBezTo>
                <a:cubicBezTo>
                  <a:pt x="651" y="2695"/>
                  <a:pt x="651" y="2695"/>
                  <a:pt x="651" y="2695"/>
                </a:cubicBezTo>
                <a:cubicBezTo>
                  <a:pt x="651" y="2696"/>
                  <a:pt x="652" y="2698"/>
                  <a:pt x="653" y="2700"/>
                </a:cubicBezTo>
                <a:cubicBezTo>
                  <a:pt x="657" y="2708"/>
                  <a:pt x="665" y="2714"/>
                  <a:pt x="674" y="2717"/>
                </a:cubicBezTo>
                <a:cubicBezTo>
                  <a:pt x="643" y="2821"/>
                  <a:pt x="643" y="2821"/>
                  <a:pt x="643" y="2821"/>
                </a:cubicBezTo>
                <a:cubicBezTo>
                  <a:pt x="460" y="2811"/>
                  <a:pt x="460" y="2811"/>
                  <a:pt x="460" y="2811"/>
                </a:cubicBezTo>
                <a:cubicBezTo>
                  <a:pt x="463" y="2817"/>
                  <a:pt x="463" y="2817"/>
                  <a:pt x="463" y="2817"/>
                </a:cubicBezTo>
                <a:cubicBezTo>
                  <a:pt x="641" y="2826"/>
                  <a:pt x="641" y="2826"/>
                  <a:pt x="641" y="2826"/>
                </a:cubicBezTo>
                <a:cubicBezTo>
                  <a:pt x="621" y="2895"/>
                  <a:pt x="621" y="2895"/>
                  <a:pt x="621" y="2895"/>
                </a:cubicBezTo>
                <a:cubicBezTo>
                  <a:pt x="512" y="2911"/>
                  <a:pt x="512" y="2911"/>
                  <a:pt x="512" y="2911"/>
                </a:cubicBezTo>
                <a:cubicBezTo>
                  <a:pt x="514" y="2915"/>
                  <a:pt x="514" y="2915"/>
                  <a:pt x="514" y="2915"/>
                </a:cubicBezTo>
                <a:cubicBezTo>
                  <a:pt x="620" y="2899"/>
                  <a:pt x="620" y="2899"/>
                  <a:pt x="620" y="2899"/>
                </a:cubicBezTo>
                <a:cubicBezTo>
                  <a:pt x="579" y="3038"/>
                  <a:pt x="579" y="3038"/>
                  <a:pt x="579" y="3038"/>
                </a:cubicBezTo>
                <a:cubicBezTo>
                  <a:pt x="583" y="3045"/>
                  <a:pt x="583" y="3045"/>
                  <a:pt x="583" y="3045"/>
                </a:cubicBezTo>
                <a:cubicBezTo>
                  <a:pt x="626" y="2898"/>
                  <a:pt x="626" y="2898"/>
                  <a:pt x="626" y="2898"/>
                </a:cubicBezTo>
                <a:cubicBezTo>
                  <a:pt x="974" y="2846"/>
                  <a:pt x="974" y="2846"/>
                  <a:pt x="974" y="2846"/>
                </a:cubicBezTo>
                <a:cubicBezTo>
                  <a:pt x="1010" y="2821"/>
                  <a:pt x="1010" y="2821"/>
                  <a:pt x="1010" y="2821"/>
                </a:cubicBezTo>
                <a:cubicBezTo>
                  <a:pt x="1097" y="2858"/>
                  <a:pt x="1097" y="2858"/>
                  <a:pt x="1097" y="2858"/>
                </a:cubicBezTo>
                <a:cubicBezTo>
                  <a:pt x="793" y="3446"/>
                  <a:pt x="793" y="3446"/>
                  <a:pt x="793" y="3446"/>
                </a:cubicBezTo>
                <a:cubicBezTo>
                  <a:pt x="796" y="3452"/>
                  <a:pt x="796" y="3452"/>
                  <a:pt x="796" y="3452"/>
                </a:cubicBezTo>
                <a:cubicBezTo>
                  <a:pt x="1103" y="2857"/>
                  <a:pt x="1103" y="2857"/>
                  <a:pt x="1103" y="2857"/>
                </a:cubicBezTo>
                <a:cubicBezTo>
                  <a:pt x="1801" y="2661"/>
                  <a:pt x="1801" y="2661"/>
                  <a:pt x="1801" y="2661"/>
                </a:cubicBezTo>
                <a:cubicBezTo>
                  <a:pt x="1802" y="2661"/>
                  <a:pt x="1802" y="2661"/>
                  <a:pt x="1802" y="2661"/>
                </a:cubicBezTo>
                <a:cubicBezTo>
                  <a:pt x="1803" y="2660"/>
                  <a:pt x="1803" y="2660"/>
                  <a:pt x="1803" y="2660"/>
                </a:cubicBezTo>
                <a:cubicBezTo>
                  <a:pt x="2429" y="2083"/>
                  <a:pt x="2429" y="2083"/>
                  <a:pt x="2429" y="2083"/>
                </a:cubicBezTo>
                <a:cubicBezTo>
                  <a:pt x="3259" y="1896"/>
                  <a:pt x="3259" y="1896"/>
                  <a:pt x="3259" y="1896"/>
                </a:cubicBezTo>
                <a:cubicBezTo>
                  <a:pt x="3261" y="1895"/>
                  <a:pt x="3261" y="1895"/>
                  <a:pt x="3261" y="1895"/>
                </a:cubicBezTo>
                <a:cubicBezTo>
                  <a:pt x="3261" y="1894"/>
                  <a:pt x="3261" y="1894"/>
                  <a:pt x="3261" y="1894"/>
                </a:cubicBezTo>
                <a:cubicBezTo>
                  <a:pt x="3818" y="1431"/>
                  <a:pt x="3818" y="1431"/>
                  <a:pt x="3818" y="1431"/>
                </a:cubicBezTo>
                <a:cubicBezTo>
                  <a:pt x="4483" y="1516"/>
                  <a:pt x="4483" y="1516"/>
                  <a:pt x="4483" y="1516"/>
                </a:cubicBezTo>
                <a:cubicBezTo>
                  <a:pt x="4480" y="1510"/>
                  <a:pt x="4480" y="1510"/>
                  <a:pt x="4480" y="1510"/>
                </a:cubicBezTo>
                <a:cubicBezTo>
                  <a:pt x="3823" y="1426"/>
                  <a:pt x="3823" y="1426"/>
                  <a:pt x="3823" y="1426"/>
                </a:cubicBezTo>
                <a:cubicBezTo>
                  <a:pt x="3842" y="1334"/>
                  <a:pt x="3842" y="1334"/>
                  <a:pt x="3842" y="1334"/>
                </a:cubicBezTo>
                <a:cubicBezTo>
                  <a:pt x="3883" y="1318"/>
                  <a:pt x="3883" y="1318"/>
                  <a:pt x="3883" y="1318"/>
                </a:cubicBezTo>
                <a:cubicBezTo>
                  <a:pt x="4123" y="1061"/>
                  <a:pt x="4123" y="1061"/>
                  <a:pt x="4123" y="1061"/>
                </a:cubicBezTo>
                <a:cubicBezTo>
                  <a:pt x="4269" y="1109"/>
                  <a:pt x="4269" y="1109"/>
                  <a:pt x="4269" y="1109"/>
                </a:cubicBezTo>
                <a:cubicBezTo>
                  <a:pt x="4265" y="1101"/>
                  <a:pt x="4265" y="1101"/>
                  <a:pt x="4265" y="1101"/>
                </a:cubicBezTo>
                <a:cubicBezTo>
                  <a:pt x="4128" y="1056"/>
                  <a:pt x="4128" y="1056"/>
                  <a:pt x="4128" y="1056"/>
                </a:cubicBezTo>
                <a:cubicBezTo>
                  <a:pt x="4201" y="979"/>
                  <a:pt x="4201" y="979"/>
                  <a:pt x="4201" y="979"/>
                </a:cubicBezTo>
                <a:cubicBezTo>
                  <a:pt x="4198" y="974"/>
                  <a:pt x="4198" y="974"/>
                  <a:pt x="4198" y="974"/>
                </a:cubicBezTo>
                <a:cubicBezTo>
                  <a:pt x="4123" y="1055"/>
                  <a:pt x="4123" y="1055"/>
                  <a:pt x="4123" y="1055"/>
                </a:cubicBezTo>
                <a:cubicBezTo>
                  <a:pt x="4055" y="1033"/>
                  <a:pt x="4055" y="1033"/>
                  <a:pt x="4055" y="1033"/>
                </a:cubicBezTo>
                <a:cubicBezTo>
                  <a:pt x="4149" y="880"/>
                  <a:pt x="4149" y="880"/>
                  <a:pt x="4149" y="880"/>
                </a:cubicBezTo>
                <a:cubicBezTo>
                  <a:pt x="4146" y="875"/>
                  <a:pt x="4146" y="875"/>
                  <a:pt x="4146" y="875"/>
                </a:cubicBezTo>
                <a:cubicBezTo>
                  <a:pt x="4050" y="1031"/>
                  <a:pt x="4050" y="1031"/>
                  <a:pt x="4050" y="1031"/>
                </a:cubicBezTo>
                <a:cubicBezTo>
                  <a:pt x="3946" y="997"/>
                  <a:pt x="3946" y="997"/>
                  <a:pt x="3946" y="997"/>
                </a:cubicBezTo>
                <a:cubicBezTo>
                  <a:pt x="3947" y="990"/>
                  <a:pt x="3946" y="982"/>
                  <a:pt x="3942" y="975"/>
                </a:cubicBezTo>
                <a:cubicBezTo>
                  <a:pt x="3941" y="973"/>
                  <a:pt x="3939" y="971"/>
                  <a:pt x="3938" y="969"/>
                </a:cubicBezTo>
                <a:cubicBezTo>
                  <a:pt x="4122" y="830"/>
                  <a:pt x="4122" y="830"/>
                  <a:pt x="4122" y="830"/>
                </a:cubicBezTo>
                <a:cubicBezTo>
                  <a:pt x="4120" y="825"/>
                  <a:pt x="4120" y="825"/>
                  <a:pt x="4120" y="825"/>
                </a:cubicBezTo>
                <a:cubicBezTo>
                  <a:pt x="3934" y="965"/>
                  <a:pt x="3934" y="965"/>
                  <a:pt x="3934" y="965"/>
                </a:cubicBezTo>
                <a:cubicBezTo>
                  <a:pt x="3928" y="960"/>
                  <a:pt x="3920" y="957"/>
                  <a:pt x="3911" y="957"/>
                </a:cubicBezTo>
                <a:cubicBezTo>
                  <a:pt x="3906" y="957"/>
                  <a:pt x="3901" y="958"/>
                  <a:pt x="3895" y="961"/>
                </a:cubicBezTo>
                <a:cubicBezTo>
                  <a:pt x="3890" y="964"/>
                  <a:pt x="3885" y="968"/>
                  <a:pt x="3882" y="973"/>
                </a:cubicBezTo>
                <a:cubicBezTo>
                  <a:pt x="3593" y="872"/>
                  <a:pt x="3593" y="872"/>
                  <a:pt x="3593" y="872"/>
                </a:cubicBezTo>
                <a:cubicBezTo>
                  <a:pt x="3703" y="754"/>
                  <a:pt x="3703" y="754"/>
                  <a:pt x="3703" y="754"/>
                </a:cubicBezTo>
                <a:cubicBezTo>
                  <a:pt x="4053" y="699"/>
                  <a:pt x="4053" y="699"/>
                  <a:pt x="4053" y="699"/>
                </a:cubicBezTo>
                <a:cubicBezTo>
                  <a:pt x="4051" y="694"/>
                  <a:pt x="4051" y="694"/>
                  <a:pt x="4051" y="694"/>
                </a:cubicBezTo>
                <a:cubicBezTo>
                  <a:pt x="3701" y="749"/>
                  <a:pt x="3701" y="749"/>
                  <a:pt x="3701" y="749"/>
                </a:cubicBezTo>
                <a:cubicBezTo>
                  <a:pt x="3701" y="749"/>
                  <a:pt x="3701" y="749"/>
                  <a:pt x="3701" y="749"/>
                </a:cubicBezTo>
                <a:cubicBezTo>
                  <a:pt x="3501" y="827"/>
                  <a:pt x="3501" y="827"/>
                  <a:pt x="3501" y="827"/>
                </a:cubicBezTo>
                <a:cubicBezTo>
                  <a:pt x="3501" y="825"/>
                  <a:pt x="3500" y="824"/>
                  <a:pt x="3499" y="822"/>
                </a:cubicBezTo>
                <a:cubicBezTo>
                  <a:pt x="3499" y="821"/>
                  <a:pt x="3498" y="819"/>
                  <a:pt x="3497" y="818"/>
                </a:cubicBezTo>
                <a:cubicBezTo>
                  <a:pt x="3757" y="621"/>
                  <a:pt x="3757" y="621"/>
                  <a:pt x="3757" y="621"/>
                </a:cubicBezTo>
                <a:cubicBezTo>
                  <a:pt x="3764" y="630"/>
                  <a:pt x="3774" y="635"/>
                  <a:pt x="3784" y="635"/>
                </a:cubicBezTo>
                <a:cubicBezTo>
                  <a:pt x="3790" y="635"/>
                  <a:pt x="3795" y="633"/>
                  <a:pt x="3801" y="631"/>
                </a:cubicBezTo>
                <a:cubicBezTo>
                  <a:pt x="3809" y="626"/>
                  <a:pt x="3815" y="619"/>
                  <a:pt x="3817" y="610"/>
                </a:cubicBezTo>
                <a:cubicBezTo>
                  <a:pt x="4045" y="683"/>
                  <a:pt x="4045" y="683"/>
                  <a:pt x="4045" y="683"/>
                </a:cubicBezTo>
                <a:cubicBezTo>
                  <a:pt x="4042" y="677"/>
                  <a:pt x="4042" y="677"/>
                  <a:pt x="4042" y="677"/>
                </a:cubicBezTo>
                <a:cubicBezTo>
                  <a:pt x="3819" y="606"/>
                  <a:pt x="3819" y="606"/>
                  <a:pt x="3819" y="606"/>
                </a:cubicBezTo>
                <a:cubicBezTo>
                  <a:pt x="3820" y="598"/>
                  <a:pt x="3819" y="591"/>
                  <a:pt x="3815" y="584"/>
                </a:cubicBezTo>
                <a:cubicBezTo>
                  <a:pt x="3811" y="577"/>
                  <a:pt x="3806" y="572"/>
                  <a:pt x="3799" y="569"/>
                </a:cubicBezTo>
                <a:cubicBezTo>
                  <a:pt x="3819" y="528"/>
                  <a:pt x="3819" y="528"/>
                  <a:pt x="3819" y="528"/>
                </a:cubicBezTo>
                <a:cubicBezTo>
                  <a:pt x="3959" y="519"/>
                  <a:pt x="3959" y="519"/>
                  <a:pt x="3959" y="519"/>
                </a:cubicBezTo>
                <a:cubicBezTo>
                  <a:pt x="3957" y="514"/>
                  <a:pt x="3957" y="514"/>
                  <a:pt x="3957" y="514"/>
                </a:cubicBezTo>
                <a:cubicBezTo>
                  <a:pt x="3822" y="523"/>
                  <a:pt x="3822" y="523"/>
                  <a:pt x="3822" y="523"/>
                </a:cubicBezTo>
                <a:cubicBezTo>
                  <a:pt x="3889" y="385"/>
                  <a:pt x="3889" y="385"/>
                  <a:pt x="3889" y="385"/>
                </a:cubicBezTo>
                <a:cubicBezTo>
                  <a:pt x="3886" y="379"/>
                  <a:pt x="3886" y="379"/>
                  <a:pt x="3886" y="379"/>
                </a:cubicBezTo>
                <a:cubicBezTo>
                  <a:pt x="3816" y="523"/>
                  <a:pt x="3816" y="523"/>
                  <a:pt x="3816" y="523"/>
                </a:cubicBezTo>
                <a:cubicBezTo>
                  <a:pt x="3437" y="547"/>
                  <a:pt x="3437" y="547"/>
                  <a:pt x="3437" y="547"/>
                </a:cubicBezTo>
                <a:cubicBezTo>
                  <a:pt x="3376" y="623"/>
                  <a:pt x="3376" y="623"/>
                  <a:pt x="3376" y="623"/>
                </a:cubicBezTo>
                <a:cubicBezTo>
                  <a:pt x="3270" y="631"/>
                  <a:pt x="3270" y="631"/>
                  <a:pt x="3270" y="631"/>
                </a:cubicBezTo>
                <a:cubicBezTo>
                  <a:pt x="3270" y="624"/>
                  <a:pt x="3269" y="617"/>
                  <a:pt x="3265" y="610"/>
                </a:cubicBezTo>
                <a:cubicBezTo>
                  <a:pt x="3262" y="604"/>
                  <a:pt x="3258" y="599"/>
                  <a:pt x="3253" y="596"/>
                </a:cubicBezTo>
                <a:cubicBezTo>
                  <a:pt x="3487" y="264"/>
                  <a:pt x="3487" y="264"/>
                  <a:pt x="3487" y="264"/>
                </a:cubicBezTo>
                <a:cubicBezTo>
                  <a:pt x="3489" y="255"/>
                  <a:pt x="3495" y="247"/>
                  <a:pt x="3503" y="241"/>
                </a:cubicBezTo>
                <a:cubicBezTo>
                  <a:pt x="3549" y="177"/>
                  <a:pt x="3549" y="177"/>
                  <a:pt x="3549" y="177"/>
                </a:cubicBezTo>
                <a:cubicBezTo>
                  <a:pt x="3689" y="5"/>
                  <a:pt x="3689" y="5"/>
                  <a:pt x="3689" y="5"/>
                </a:cubicBezTo>
                <a:cubicBezTo>
                  <a:pt x="3686" y="0"/>
                  <a:pt x="3686" y="0"/>
                  <a:pt x="3686" y="0"/>
                </a:cubicBezTo>
              </a:path>
            </a:pathLst>
          </a:custGeom>
          <a:solidFill>
            <a:schemeClr val="tx2">
              <a:alpha val="16000"/>
            </a:schemeClr>
          </a:solidFill>
          <a:ln>
            <a:noFill/>
          </a:ln>
        </p:spPr>
        <p:txBody>
          <a:bodyPr vert="horz" wrap="square" lIns="91440" tIns="45720" rIns="91440" bIns="45720" numCol="1" anchor="t" anchorCtr="0" compatLnSpc="1"/>
          <a:lstStyle/>
          <a:p>
            <a:endParaRPr lang="zh-CN" altLang="en-US"/>
          </a:p>
        </p:txBody>
      </p:sp>
      <p:sp>
        <p:nvSpPr>
          <p:cNvPr id="65" name="文本框 64"/>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66" name="直接连接符 6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4187499" y="191468"/>
            <a:ext cx="3814787" cy="829945"/>
          </a:xfrm>
          <a:prstGeom prst="rect">
            <a:avLst/>
          </a:prstGeom>
        </p:spPr>
        <p:txBody>
          <a:bodyPr wrap="square">
            <a:spAutoFit/>
          </a:bodyPr>
          <a:lstStyle/>
          <a:p>
            <a:pPr algn="ctr">
              <a:lnSpc>
                <a:spcPct val="120000"/>
              </a:lnSpc>
            </a:pPr>
            <a:r>
              <a:rPr lang="zh-CN" altLang="en-US"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部分功能</a:t>
            </a:r>
            <a:r>
              <a:rPr lang="zh-CN" altLang="en-US"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活动图</a:t>
            </a:r>
            <a:endParaRPr lang="en-US" altLang="zh-CN"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cxnSp>
        <p:nvCxnSpPr>
          <p:cNvPr id="5" name="直接连接符 4"/>
          <p:cNvCxnSpPr>
            <a:stCxn id="88" idx="2"/>
            <a:endCxn id="87" idx="5"/>
          </p:cNvCxnSpPr>
          <p:nvPr/>
        </p:nvCxnSpPr>
        <p:spPr>
          <a:xfrm>
            <a:off x="311019" y="4017571"/>
            <a:ext cx="640772" cy="62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81" idx="1"/>
            <a:endCxn id="80" idx="5"/>
          </p:cNvCxnSpPr>
          <p:nvPr/>
        </p:nvCxnSpPr>
        <p:spPr>
          <a:xfrm>
            <a:off x="114449" y="3156200"/>
            <a:ext cx="368021" cy="303909"/>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80" idx="1"/>
            <a:endCxn id="88" idx="5"/>
          </p:cNvCxnSpPr>
          <p:nvPr/>
        </p:nvCxnSpPr>
        <p:spPr>
          <a:xfrm flipH="1">
            <a:off x="281621" y="3499120"/>
            <a:ext cx="232171" cy="50233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88" idx="7"/>
          </p:cNvCxnSpPr>
          <p:nvPr/>
        </p:nvCxnSpPr>
        <p:spPr>
          <a:xfrm flipH="1">
            <a:off x="126438" y="4026960"/>
            <a:ext cx="152395" cy="44254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82" idx="2"/>
          </p:cNvCxnSpPr>
          <p:nvPr/>
        </p:nvCxnSpPr>
        <p:spPr>
          <a:xfrm flipV="1">
            <a:off x="152387" y="4509317"/>
            <a:ext cx="511612" cy="4645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84" idx="4"/>
          </p:cNvCxnSpPr>
          <p:nvPr/>
        </p:nvCxnSpPr>
        <p:spPr>
          <a:xfrm flipV="1">
            <a:off x="413843" y="4544020"/>
            <a:ext cx="287319" cy="4731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endCxn id="90" idx="4"/>
          </p:cNvCxnSpPr>
          <p:nvPr/>
        </p:nvCxnSpPr>
        <p:spPr>
          <a:xfrm>
            <a:off x="47971" y="4573825"/>
            <a:ext cx="101544" cy="88701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a:stCxn id="84" idx="7"/>
          </p:cNvCxnSpPr>
          <p:nvPr/>
        </p:nvCxnSpPr>
        <p:spPr>
          <a:xfrm flipH="1">
            <a:off x="126361" y="5073643"/>
            <a:ext cx="256506" cy="42578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84" idx="1"/>
            <a:endCxn id="83" idx="5"/>
          </p:cNvCxnSpPr>
          <p:nvPr/>
        </p:nvCxnSpPr>
        <p:spPr>
          <a:xfrm>
            <a:off x="431883" y="5079001"/>
            <a:ext cx="159781" cy="9373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stCxn id="85" idx="4"/>
          </p:cNvCxnSpPr>
          <p:nvPr/>
        </p:nvCxnSpPr>
        <p:spPr>
          <a:xfrm flipH="1" flipV="1">
            <a:off x="717261" y="4531895"/>
            <a:ext cx="465790" cy="72089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83" idx="7"/>
            <a:endCxn id="90" idx="1"/>
          </p:cNvCxnSpPr>
          <p:nvPr/>
        </p:nvCxnSpPr>
        <p:spPr>
          <a:xfrm flipH="1" flipV="1">
            <a:off x="161866" y="5503176"/>
            <a:ext cx="425954" cy="54834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79" idx="3"/>
            <a:endCxn id="83" idx="0"/>
          </p:cNvCxnSpPr>
          <p:nvPr/>
        </p:nvCxnSpPr>
        <p:spPr>
          <a:xfrm flipV="1">
            <a:off x="387547" y="6060728"/>
            <a:ext cx="217060" cy="6236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a:stCxn id="84" idx="2"/>
            <a:endCxn id="85" idx="6"/>
          </p:cNvCxnSpPr>
          <p:nvPr/>
        </p:nvCxnSpPr>
        <p:spPr>
          <a:xfrm>
            <a:off x="444713" y="5055602"/>
            <a:ext cx="699551" cy="22832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a:stCxn id="89" idx="3"/>
            <a:endCxn id="87" idx="0"/>
          </p:cNvCxnSpPr>
          <p:nvPr/>
        </p:nvCxnSpPr>
        <p:spPr>
          <a:xfrm flipV="1">
            <a:off x="706168" y="4142022"/>
            <a:ext cx="263822" cy="3506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a:stCxn id="85" idx="0"/>
            <a:endCxn id="83" idx="2"/>
          </p:cNvCxnSpPr>
          <p:nvPr/>
        </p:nvCxnSpPr>
        <p:spPr>
          <a:xfrm flipH="1">
            <a:off x="632193" y="5322716"/>
            <a:ext cx="543214" cy="71586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83" idx="2"/>
            <a:endCxn id="91" idx="6"/>
          </p:cNvCxnSpPr>
          <p:nvPr/>
        </p:nvCxnSpPr>
        <p:spPr>
          <a:xfrm>
            <a:off x="632193" y="6038579"/>
            <a:ext cx="636954" cy="4009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stCxn id="91" idx="1"/>
            <a:endCxn id="92" idx="4"/>
          </p:cNvCxnSpPr>
          <p:nvPr/>
        </p:nvCxnSpPr>
        <p:spPr>
          <a:xfrm>
            <a:off x="1311066" y="6101664"/>
            <a:ext cx="553226" cy="400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a:stCxn id="91" idx="0"/>
            <a:endCxn id="79" idx="2"/>
          </p:cNvCxnSpPr>
          <p:nvPr/>
        </p:nvCxnSpPr>
        <p:spPr>
          <a:xfrm flipH="1">
            <a:off x="397493" y="6107210"/>
            <a:ext cx="894563" cy="61125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79" name="椭圆 78"/>
          <p:cNvSpPr/>
          <p:nvPr/>
        </p:nvSpPr>
        <p:spPr>
          <a:xfrm rot="11174285">
            <a:off x="304955" y="6667017"/>
            <a:ext cx="92812" cy="9281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rot="11174285">
            <a:off x="473116" y="3454599"/>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rot="11174285">
            <a:off x="57754" y="3094147"/>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2" name="椭圆 81"/>
          <p:cNvSpPr/>
          <p:nvPr/>
        </p:nvSpPr>
        <p:spPr>
          <a:xfrm rot="11174285">
            <a:off x="82248" y="4516779"/>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3" name="椭圆 82"/>
          <p:cNvSpPr/>
          <p:nvPr/>
        </p:nvSpPr>
        <p:spPr>
          <a:xfrm rot="11174285">
            <a:off x="582310" y="6010845"/>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rot="11174285">
            <a:off x="375188" y="5016948"/>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5" name="椭圆 84"/>
          <p:cNvSpPr/>
          <p:nvPr/>
        </p:nvSpPr>
        <p:spPr>
          <a:xfrm rot="11174285">
            <a:off x="1144056" y="5252577"/>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rot="11174285">
            <a:off x="1618499" y="4666992"/>
            <a:ext cx="50031" cy="500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7" name="椭圆 86"/>
          <p:cNvSpPr/>
          <p:nvPr/>
        </p:nvSpPr>
        <p:spPr>
          <a:xfrm rot="11174285">
            <a:off x="938639" y="4071884"/>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8" name="椭圆 87"/>
          <p:cNvSpPr/>
          <p:nvPr/>
        </p:nvSpPr>
        <p:spPr>
          <a:xfrm rot="11174285">
            <a:off x="274836" y="3997454"/>
            <a:ext cx="36291" cy="3629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rot="11174285">
            <a:off x="677838" y="4486705"/>
            <a:ext cx="31836" cy="31836"/>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rot="11174285">
            <a:off x="123052" y="5460694"/>
            <a:ext cx="47738" cy="477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nvSpPr>
        <p:spPr>
          <a:xfrm rot="11174285">
            <a:off x="1268993" y="6055615"/>
            <a:ext cx="51748" cy="5174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rot="11174285">
            <a:off x="1825297" y="6502010"/>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rot="11174285">
            <a:off x="2250812" y="7014678"/>
            <a:ext cx="97490" cy="97490"/>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2992857" y="6770139"/>
            <a:ext cx="69731" cy="697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2096191" y="6089493"/>
            <a:ext cx="42564" cy="4256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endCxn id="81" idx="5"/>
          </p:cNvCxnSpPr>
          <p:nvPr/>
        </p:nvCxnSpPr>
        <p:spPr>
          <a:xfrm>
            <a:off x="-278951" y="2488988"/>
            <a:ext cx="349742" cy="61283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1269146" y="6564320"/>
            <a:ext cx="587502" cy="55285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pic>
        <p:nvPicPr>
          <p:cNvPr id="57" name="图片 57" descr="用户注册"/>
          <p:cNvPicPr>
            <a:picLocks noChangeAspect="1"/>
          </p:cNvPicPr>
          <p:nvPr/>
        </p:nvPicPr>
        <p:blipFill>
          <a:blip r:embed="rId1"/>
          <a:stretch>
            <a:fillRect/>
          </a:stretch>
        </p:blipFill>
        <p:spPr>
          <a:xfrm>
            <a:off x="717550" y="1717358"/>
            <a:ext cx="5269230" cy="4780915"/>
          </a:xfrm>
          <a:prstGeom prst="rect">
            <a:avLst/>
          </a:prstGeom>
        </p:spPr>
      </p:pic>
      <p:sp>
        <p:nvSpPr>
          <p:cNvPr id="2" name="文本框 1"/>
          <p:cNvSpPr txBox="1"/>
          <p:nvPr/>
        </p:nvSpPr>
        <p:spPr>
          <a:xfrm>
            <a:off x="711200" y="1272540"/>
            <a:ext cx="4064000" cy="368300"/>
          </a:xfrm>
          <a:prstGeom prst="rect">
            <a:avLst/>
          </a:prstGeom>
          <a:noFill/>
        </p:spPr>
        <p:txBody>
          <a:bodyPr wrap="square" rtlCol="0">
            <a:spAutoFit/>
          </a:bodyPr>
          <a:p>
            <a:r>
              <a:rPr lang="zh-CN" altLang="en-US"/>
              <a:t>例</a:t>
            </a:r>
            <a:r>
              <a:rPr lang="en-US" altLang="zh-CN"/>
              <a:t>-</a:t>
            </a:r>
            <a:r>
              <a:rPr lang="zh-CN" altLang="en-US"/>
              <a:t>用户注册</a:t>
            </a:r>
            <a:endParaRPr lang="zh-CN" altLang="en-US"/>
          </a:p>
        </p:txBody>
      </p:sp>
      <p:sp>
        <p:nvSpPr>
          <p:cNvPr id="100" name="文本框 99"/>
          <p:cNvSpPr txBox="1"/>
          <p:nvPr/>
        </p:nvSpPr>
        <p:spPr>
          <a:xfrm>
            <a:off x="6675755" y="1082040"/>
            <a:ext cx="5080000" cy="368300"/>
          </a:xfrm>
          <a:prstGeom prst="rect">
            <a:avLst/>
          </a:prstGeom>
          <a:noFill/>
          <a:ln w="9525">
            <a:noFill/>
          </a:ln>
        </p:spPr>
        <p:txBody>
          <a:bodyPr>
            <a:spAutoFit/>
          </a:bodyPr>
          <a:p>
            <a:pPr indent="0"/>
            <a:r>
              <a:rPr lang="zh-CN" b="0">
                <a:latin typeface="Times New Roman" panose="02020503050405090304" charset="0"/>
                <a:cs typeface="宋体" charset="0"/>
              </a:rPr>
              <a:t>例</a:t>
            </a:r>
            <a:r>
              <a:rPr lang="en-US" altLang="zh-CN" b="0">
                <a:latin typeface="Times New Roman" panose="02020503050405090304" charset="0"/>
                <a:cs typeface="宋体" charset="0"/>
              </a:rPr>
              <a:t>-</a:t>
            </a:r>
            <a:r>
              <a:rPr lang="zh-CN" b="0">
                <a:latin typeface="Times New Roman" panose="02020503050405090304" charset="0"/>
                <a:cs typeface="宋体" charset="0"/>
              </a:rPr>
              <a:t>播放音乐</a:t>
            </a:r>
            <a:endParaRPr lang="zh-CN" altLang="en-US" b="0">
              <a:latin typeface="Times New Roman" panose="02020503050405090304" charset="0"/>
              <a:cs typeface="宋体" charset="0"/>
            </a:endParaRPr>
          </a:p>
        </p:txBody>
      </p:sp>
      <p:pic>
        <p:nvPicPr>
          <p:cNvPr id="3" name="图片 2"/>
          <p:cNvPicPr/>
          <p:nvPr/>
        </p:nvPicPr>
        <p:blipFill>
          <a:blip r:embed="rId2"/>
          <a:stretch>
            <a:fillRect/>
          </a:stretch>
        </p:blipFill>
        <p:spPr>
          <a:xfrm>
            <a:off x="6455410" y="1640840"/>
            <a:ext cx="4735830" cy="4780280"/>
          </a:xfrm>
          <a:prstGeom prst="rect">
            <a:avLst/>
          </a:prstGeom>
          <a:noFill/>
          <a:ln w="9525">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文本框 64"/>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04</a:t>
            </a:r>
            <a:endParaRPr lang="zh-CN" altLang="en-US" sz="6000" dirty="0">
              <a:solidFill>
                <a:schemeClr val="tx1"/>
              </a:solidFill>
              <a:latin typeface="+mn-lt"/>
            </a:endParaRPr>
          </a:p>
        </p:txBody>
      </p:sp>
      <p:sp>
        <p:nvSpPr>
          <p:cNvPr id="4" name="矩形 3"/>
          <p:cNvSpPr/>
          <p:nvPr/>
        </p:nvSpPr>
        <p:spPr>
          <a:xfrm>
            <a:off x="4187499" y="191468"/>
            <a:ext cx="3814787" cy="829945"/>
          </a:xfrm>
          <a:prstGeom prst="rect">
            <a:avLst/>
          </a:prstGeom>
        </p:spPr>
        <p:txBody>
          <a:bodyPr wrap="square">
            <a:spAutoFit/>
          </a:bodyPr>
          <a:lstStyle/>
          <a:p>
            <a:pPr algn="ctr">
              <a:lnSpc>
                <a:spcPct val="120000"/>
              </a:lnSpc>
            </a:pPr>
            <a:r>
              <a:rPr lang="zh-CN" altLang="en-US"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部分</a:t>
            </a:r>
            <a:r>
              <a:rPr lang="en-US" altLang="zh-CN"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UI</a:t>
            </a:r>
            <a:r>
              <a:rPr lang="zh-CN" altLang="en-US"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设计</a:t>
            </a:r>
            <a:r>
              <a:rPr lang="zh-CN" altLang="en-US"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图</a:t>
            </a:r>
            <a:endParaRPr lang="en-US" altLang="zh-CN"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3" name="图片 2"/>
          <p:cNvPicPr>
            <a:picLocks noChangeAspect="1"/>
          </p:cNvPicPr>
          <p:nvPr/>
        </p:nvPicPr>
        <p:blipFill>
          <a:blip r:embed="rId1"/>
          <a:stretch>
            <a:fillRect/>
          </a:stretch>
        </p:blipFill>
        <p:spPr>
          <a:xfrm>
            <a:off x="1104900" y="1976437"/>
            <a:ext cx="9982200" cy="2905125"/>
          </a:xfrm>
          <a:prstGeom prst="rect">
            <a:avLst/>
          </a:prstGeom>
        </p:spPr>
      </p:pic>
      <p:sp>
        <p:nvSpPr>
          <p:cNvPr id="41" name="文本框 40"/>
          <p:cNvSpPr txBox="1"/>
          <p:nvPr/>
        </p:nvSpPr>
        <p:spPr>
          <a:xfrm>
            <a:off x="4401040" y="1208929"/>
            <a:ext cx="3070538" cy="707886"/>
          </a:xfrm>
          <a:prstGeom prst="rect">
            <a:avLst/>
          </a:prstGeom>
          <a:noFill/>
        </p:spPr>
        <p:txBody>
          <a:bodyPr wrap="square" rtlCol="0">
            <a:spAutoFit/>
          </a:bodyPr>
          <a:lstStyle/>
          <a:p>
            <a:pPr algn="ct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搜索功能</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949" name="Freeform 65"/>
          <p:cNvSpPr>
            <a:spLocks noEditPoints="1"/>
          </p:cNvSpPr>
          <p:nvPr/>
        </p:nvSpPr>
        <p:spPr bwMode="auto">
          <a:xfrm>
            <a:off x="11040806" y="761465"/>
            <a:ext cx="276607" cy="350677"/>
          </a:xfrm>
          <a:custGeom>
            <a:avLst/>
            <a:gdLst>
              <a:gd name="T0" fmla="*/ 58 w 101"/>
              <a:gd name="T1" fmla="*/ 104 h 128"/>
              <a:gd name="T2" fmla="*/ 58 w 101"/>
              <a:gd name="T3" fmla="*/ 44 h 128"/>
              <a:gd name="T4" fmla="*/ 101 w 101"/>
              <a:gd name="T5" fmla="*/ 32 h 128"/>
              <a:gd name="T6" fmla="*/ 53 w 101"/>
              <a:gd name="T7" fmla="*/ 0 h 128"/>
              <a:gd name="T8" fmla="*/ 53 w 101"/>
              <a:gd name="T9" fmla="*/ 93 h 128"/>
              <a:gd name="T10" fmla="*/ 51 w 101"/>
              <a:gd name="T11" fmla="*/ 91 h 128"/>
              <a:gd name="T12" fmla="*/ 33 w 101"/>
              <a:gd name="T13" fmla="*/ 85 h 128"/>
              <a:gd name="T14" fmla="*/ 26 w 101"/>
              <a:gd name="T15" fmla="*/ 86 h 128"/>
              <a:gd name="T16" fmla="*/ 2 w 101"/>
              <a:gd name="T17" fmla="*/ 111 h 128"/>
              <a:gd name="T18" fmla="*/ 27 w 101"/>
              <a:gd name="T19" fmla="*/ 128 h 128"/>
              <a:gd name="T20" fmla="*/ 33 w 101"/>
              <a:gd name="T21" fmla="*/ 127 h 128"/>
              <a:gd name="T22" fmla="*/ 58 w 101"/>
              <a:gd name="T23" fmla="*/ 104 h 128"/>
              <a:gd name="T24" fmla="*/ 58 w 101"/>
              <a:gd name="T25" fmla="*/ 8 h 128"/>
              <a:gd name="T26" fmla="*/ 90 w 101"/>
              <a:gd name="T27" fmla="*/ 30 h 128"/>
              <a:gd name="T28" fmla="*/ 58 w 101"/>
              <a:gd name="T29" fmla="*/ 39 h 128"/>
              <a:gd name="T30" fmla="*/ 58 w 101"/>
              <a:gd name="T31" fmla="*/ 8 h 128"/>
              <a:gd name="T32" fmla="*/ 42 w 101"/>
              <a:gd name="T33" fmla="*/ 119 h 128"/>
              <a:gd name="T34" fmla="*/ 32 w 101"/>
              <a:gd name="T35" fmla="*/ 123 h 128"/>
              <a:gd name="T36" fmla="*/ 27 w 101"/>
              <a:gd name="T37" fmla="*/ 123 h 128"/>
              <a:gd name="T38" fmla="*/ 12 w 101"/>
              <a:gd name="T39" fmla="*/ 119 h 128"/>
              <a:gd name="T40" fmla="*/ 6 w 101"/>
              <a:gd name="T41" fmla="*/ 110 h 128"/>
              <a:gd name="T42" fmla="*/ 11 w 101"/>
              <a:gd name="T43" fmla="*/ 98 h 128"/>
              <a:gd name="T44" fmla="*/ 17 w 101"/>
              <a:gd name="T45" fmla="*/ 93 h 128"/>
              <a:gd name="T46" fmla="*/ 27 w 101"/>
              <a:gd name="T47" fmla="*/ 90 h 128"/>
              <a:gd name="T48" fmla="*/ 47 w 101"/>
              <a:gd name="T49" fmla="*/ 94 h 128"/>
              <a:gd name="T50" fmla="*/ 53 w 101"/>
              <a:gd name="T51" fmla="*/ 102 h 128"/>
              <a:gd name="T52" fmla="*/ 49 w 101"/>
              <a:gd name="T53" fmla="*/ 114 h 128"/>
              <a:gd name="T54" fmla="*/ 42 w 101"/>
              <a:gd name="T55"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1" h="128">
                <a:moveTo>
                  <a:pt x="58" y="104"/>
                </a:moveTo>
                <a:cubicBezTo>
                  <a:pt x="58" y="44"/>
                  <a:pt x="58" y="44"/>
                  <a:pt x="58" y="44"/>
                </a:cubicBezTo>
                <a:cubicBezTo>
                  <a:pt x="101" y="32"/>
                  <a:pt x="101" y="32"/>
                  <a:pt x="101" y="32"/>
                </a:cubicBezTo>
                <a:cubicBezTo>
                  <a:pt x="53" y="0"/>
                  <a:pt x="53" y="0"/>
                  <a:pt x="53" y="0"/>
                </a:cubicBezTo>
                <a:cubicBezTo>
                  <a:pt x="53" y="93"/>
                  <a:pt x="53" y="93"/>
                  <a:pt x="53" y="93"/>
                </a:cubicBezTo>
                <a:cubicBezTo>
                  <a:pt x="51" y="91"/>
                  <a:pt x="51" y="91"/>
                  <a:pt x="51" y="91"/>
                </a:cubicBezTo>
                <a:cubicBezTo>
                  <a:pt x="46" y="87"/>
                  <a:pt x="40" y="85"/>
                  <a:pt x="33" y="85"/>
                </a:cubicBezTo>
                <a:cubicBezTo>
                  <a:pt x="30" y="85"/>
                  <a:pt x="28" y="85"/>
                  <a:pt x="26" y="86"/>
                </a:cubicBezTo>
                <a:cubicBezTo>
                  <a:pt x="11" y="88"/>
                  <a:pt x="0" y="100"/>
                  <a:pt x="2" y="111"/>
                </a:cubicBezTo>
                <a:cubicBezTo>
                  <a:pt x="3" y="121"/>
                  <a:pt x="14" y="128"/>
                  <a:pt x="27" y="128"/>
                </a:cubicBezTo>
                <a:cubicBezTo>
                  <a:pt x="29" y="128"/>
                  <a:pt x="31" y="127"/>
                  <a:pt x="33" y="127"/>
                </a:cubicBezTo>
                <a:cubicBezTo>
                  <a:pt x="47" y="125"/>
                  <a:pt x="58" y="115"/>
                  <a:pt x="58" y="104"/>
                </a:cubicBezTo>
                <a:close/>
                <a:moveTo>
                  <a:pt x="58" y="8"/>
                </a:moveTo>
                <a:cubicBezTo>
                  <a:pt x="90" y="30"/>
                  <a:pt x="90" y="30"/>
                  <a:pt x="90" y="30"/>
                </a:cubicBezTo>
                <a:cubicBezTo>
                  <a:pt x="58" y="39"/>
                  <a:pt x="58" y="39"/>
                  <a:pt x="58" y="39"/>
                </a:cubicBezTo>
                <a:lnTo>
                  <a:pt x="58" y="8"/>
                </a:lnTo>
                <a:close/>
                <a:moveTo>
                  <a:pt x="42" y="119"/>
                </a:moveTo>
                <a:cubicBezTo>
                  <a:pt x="39" y="121"/>
                  <a:pt x="36" y="122"/>
                  <a:pt x="32" y="123"/>
                </a:cubicBezTo>
                <a:cubicBezTo>
                  <a:pt x="31" y="123"/>
                  <a:pt x="29" y="123"/>
                  <a:pt x="27" y="123"/>
                </a:cubicBezTo>
                <a:cubicBezTo>
                  <a:pt x="21" y="123"/>
                  <a:pt x="16" y="122"/>
                  <a:pt x="12" y="119"/>
                </a:cubicBezTo>
                <a:cubicBezTo>
                  <a:pt x="10" y="118"/>
                  <a:pt x="7" y="115"/>
                  <a:pt x="6" y="110"/>
                </a:cubicBezTo>
                <a:cubicBezTo>
                  <a:pt x="5" y="105"/>
                  <a:pt x="8" y="101"/>
                  <a:pt x="11" y="98"/>
                </a:cubicBezTo>
                <a:cubicBezTo>
                  <a:pt x="12" y="96"/>
                  <a:pt x="15" y="95"/>
                  <a:pt x="17" y="93"/>
                </a:cubicBezTo>
                <a:cubicBezTo>
                  <a:pt x="20" y="92"/>
                  <a:pt x="24" y="91"/>
                  <a:pt x="27" y="90"/>
                </a:cubicBezTo>
                <a:cubicBezTo>
                  <a:pt x="34" y="89"/>
                  <a:pt x="42" y="90"/>
                  <a:pt x="47" y="94"/>
                </a:cubicBezTo>
                <a:cubicBezTo>
                  <a:pt x="49" y="95"/>
                  <a:pt x="53" y="98"/>
                  <a:pt x="53" y="102"/>
                </a:cubicBezTo>
                <a:cubicBezTo>
                  <a:pt x="54" y="108"/>
                  <a:pt x="51" y="112"/>
                  <a:pt x="49" y="114"/>
                </a:cubicBezTo>
                <a:cubicBezTo>
                  <a:pt x="47" y="116"/>
                  <a:pt x="45" y="118"/>
                  <a:pt x="42" y="11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109662" y="1815025"/>
            <a:ext cx="9972675" cy="3762375"/>
          </a:xfrm>
          <a:prstGeom prst="rect">
            <a:avLst/>
          </a:prstGeom>
        </p:spPr>
      </p:pic>
      <p:sp>
        <p:nvSpPr>
          <p:cNvPr id="818" name="Freeform 1102"/>
          <p:cNvSpPr/>
          <p:nvPr/>
        </p:nvSpPr>
        <p:spPr bwMode="auto">
          <a:xfrm>
            <a:off x="4233373" y="6473622"/>
            <a:ext cx="569642" cy="1604877"/>
          </a:xfrm>
          <a:custGeom>
            <a:avLst/>
            <a:gdLst>
              <a:gd name="T0" fmla="*/ 0 w 761"/>
              <a:gd name="T1" fmla="*/ 2144 h 2144"/>
              <a:gd name="T2" fmla="*/ 761 w 761"/>
              <a:gd name="T3" fmla="*/ 0 h 2144"/>
              <a:gd name="T4" fmla="*/ 0 w 761"/>
              <a:gd name="T5" fmla="*/ 2144 h 2144"/>
            </a:gdLst>
            <a:ahLst/>
            <a:cxnLst>
              <a:cxn ang="0">
                <a:pos x="T0" y="T1"/>
              </a:cxn>
              <a:cxn ang="0">
                <a:pos x="T2" y="T3"/>
              </a:cxn>
              <a:cxn ang="0">
                <a:pos x="T4" y="T5"/>
              </a:cxn>
            </a:cxnLst>
            <a:rect l="0" t="0" r="r" b="b"/>
            <a:pathLst>
              <a:path w="761" h="2144">
                <a:moveTo>
                  <a:pt x="0" y="2144"/>
                </a:moveTo>
                <a:lnTo>
                  <a:pt x="761" y="0"/>
                </a:lnTo>
                <a:lnTo>
                  <a:pt x="0" y="2144"/>
                </a:lnTo>
                <a:close/>
              </a:path>
            </a:pathLst>
          </a:custGeom>
          <a:solidFill>
            <a:schemeClr val="tx2"/>
          </a:solidFill>
          <a:ln w="3175">
            <a:solidFill>
              <a:schemeClr val="tx2">
                <a:alpha val="14000"/>
              </a:schemeClr>
            </a:solidFill>
            <a:round/>
          </a:ln>
        </p:spPr>
        <p:txBody>
          <a:bodyPr vert="horz" wrap="square" lIns="91440" tIns="45720" rIns="91440" bIns="45720" numCol="1" anchor="t" anchorCtr="0" compatLnSpc="1"/>
          <a:lstStyle/>
          <a:p>
            <a:endParaRPr lang="zh-CN" altLang="en-US"/>
          </a:p>
        </p:txBody>
      </p:sp>
      <p:sp>
        <p:nvSpPr>
          <p:cNvPr id="29" name="Freeform 7"/>
          <p:cNvSpPr/>
          <p:nvPr/>
        </p:nvSpPr>
        <p:spPr bwMode="auto">
          <a:xfrm>
            <a:off x="10750802" y="445910"/>
            <a:ext cx="856614" cy="981786"/>
          </a:xfrm>
          <a:custGeom>
            <a:avLst/>
            <a:gdLst>
              <a:gd name="T0" fmla="*/ 186 w 423"/>
              <a:gd name="T1" fmla="*/ 7 h 485"/>
              <a:gd name="T2" fmla="*/ 237 w 423"/>
              <a:gd name="T3" fmla="*/ 7 h 485"/>
              <a:gd name="T4" fmla="*/ 398 w 423"/>
              <a:gd name="T5" fmla="*/ 88 h 485"/>
              <a:gd name="T6" fmla="*/ 423 w 423"/>
              <a:gd name="T7" fmla="*/ 129 h 485"/>
              <a:gd name="T8" fmla="*/ 423 w 423"/>
              <a:gd name="T9" fmla="*/ 356 h 485"/>
              <a:gd name="T10" fmla="*/ 398 w 423"/>
              <a:gd name="T11" fmla="*/ 397 h 485"/>
              <a:gd name="T12" fmla="*/ 237 w 423"/>
              <a:gd name="T13" fmla="*/ 478 h 485"/>
              <a:gd name="T14" fmla="*/ 186 w 423"/>
              <a:gd name="T15" fmla="*/ 478 h 485"/>
              <a:gd name="T16" fmla="*/ 25 w 423"/>
              <a:gd name="T17" fmla="*/ 397 h 485"/>
              <a:gd name="T18" fmla="*/ 0 w 423"/>
              <a:gd name="T19" fmla="*/ 356 h 485"/>
              <a:gd name="T20" fmla="*/ 0 w 423"/>
              <a:gd name="T21" fmla="*/ 129 h 485"/>
              <a:gd name="T22" fmla="*/ 25 w 423"/>
              <a:gd name="T23" fmla="*/ 88 h 485"/>
              <a:gd name="T24" fmla="*/ 186 w 423"/>
              <a:gd name="T25" fmla="*/ 7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3" h="485">
                <a:moveTo>
                  <a:pt x="186" y="7"/>
                </a:moveTo>
                <a:cubicBezTo>
                  <a:pt x="200" y="0"/>
                  <a:pt x="223" y="0"/>
                  <a:pt x="237" y="7"/>
                </a:cubicBezTo>
                <a:cubicBezTo>
                  <a:pt x="398" y="88"/>
                  <a:pt x="398" y="88"/>
                  <a:pt x="398" y="88"/>
                </a:cubicBezTo>
                <a:cubicBezTo>
                  <a:pt x="412" y="95"/>
                  <a:pt x="423" y="114"/>
                  <a:pt x="423" y="129"/>
                </a:cubicBezTo>
                <a:cubicBezTo>
                  <a:pt x="423" y="356"/>
                  <a:pt x="423" y="356"/>
                  <a:pt x="423" y="356"/>
                </a:cubicBezTo>
                <a:cubicBezTo>
                  <a:pt x="423" y="372"/>
                  <a:pt x="412" y="390"/>
                  <a:pt x="398" y="397"/>
                </a:cubicBezTo>
                <a:cubicBezTo>
                  <a:pt x="237" y="478"/>
                  <a:pt x="237" y="478"/>
                  <a:pt x="237" y="478"/>
                </a:cubicBezTo>
                <a:cubicBezTo>
                  <a:pt x="223" y="485"/>
                  <a:pt x="200" y="485"/>
                  <a:pt x="186" y="478"/>
                </a:cubicBezTo>
                <a:cubicBezTo>
                  <a:pt x="25" y="397"/>
                  <a:pt x="25" y="397"/>
                  <a:pt x="25" y="397"/>
                </a:cubicBezTo>
                <a:cubicBezTo>
                  <a:pt x="11" y="390"/>
                  <a:pt x="0" y="372"/>
                  <a:pt x="0" y="356"/>
                </a:cubicBezTo>
                <a:cubicBezTo>
                  <a:pt x="0" y="129"/>
                  <a:pt x="0" y="129"/>
                  <a:pt x="0" y="129"/>
                </a:cubicBezTo>
                <a:cubicBezTo>
                  <a:pt x="0" y="114"/>
                  <a:pt x="11" y="95"/>
                  <a:pt x="25" y="88"/>
                </a:cubicBezTo>
                <a:lnTo>
                  <a:pt x="186" y="7"/>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ym typeface="华文细黑" panose="02010600040101010101" pitchFamily="2" charset="-122"/>
            </a:endParaRPr>
          </a:p>
        </p:txBody>
      </p:sp>
      <p:sp>
        <p:nvSpPr>
          <p:cNvPr id="41" name="文本框 40"/>
          <p:cNvSpPr txBox="1"/>
          <p:nvPr/>
        </p:nvSpPr>
        <p:spPr>
          <a:xfrm>
            <a:off x="4401040" y="824119"/>
            <a:ext cx="3070538" cy="707886"/>
          </a:xfrm>
          <a:prstGeom prst="rect">
            <a:avLst/>
          </a:prstGeom>
          <a:noFill/>
        </p:spPr>
        <p:txBody>
          <a:bodyPr wrap="square" rtlCol="0">
            <a:spAutoFit/>
          </a:bodyPr>
          <a:lstStyle/>
          <a:p>
            <a:pPr algn="ct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排行榜</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949" name="Freeform 65"/>
          <p:cNvSpPr>
            <a:spLocks noEditPoints="1"/>
          </p:cNvSpPr>
          <p:nvPr/>
        </p:nvSpPr>
        <p:spPr bwMode="auto">
          <a:xfrm>
            <a:off x="11040806" y="761465"/>
            <a:ext cx="276607" cy="350677"/>
          </a:xfrm>
          <a:custGeom>
            <a:avLst/>
            <a:gdLst>
              <a:gd name="T0" fmla="*/ 58 w 101"/>
              <a:gd name="T1" fmla="*/ 104 h 128"/>
              <a:gd name="T2" fmla="*/ 58 w 101"/>
              <a:gd name="T3" fmla="*/ 44 h 128"/>
              <a:gd name="T4" fmla="*/ 101 w 101"/>
              <a:gd name="T5" fmla="*/ 32 h 128"/>
              <a:gd name="T6" fmla="*/ 53 w 101"/>
              <a:gd name="T7" fmla="*/ 0 h 128"/>
              <a:gd name="T8" fmla="*/ 53 w 101"/>
              <a:gd name="T9" fmla="*/ 93 h 128"/>
              <a:gd name="T10" fmla="*/ 51 w 101"/>
              <a:gd name="T11" fmla="*/ 91 h 128"/>
              <a:gd name="T12" fmla="*/ 33 w 101"/>
              <a:gd name="T13" fmla="*/ 85 h 128"/>
              <a:gd name="T14" fmla="*/ 26 w 101"/>
              <a:gd name="T15" fmla="*/ 86 h 128"/>
              <a:gd name="T16" fmla="*/ 2 w 101"/>
              <a:gd name="T17" fmla="*/ 111 h 128"/>
              <a:gd name="T18" fmla="*/ 27 w 101"/>
              <a:gd name="T19" fmla="*/ 128 h 128"/>
              <a:gd name="T20" fmla="*/ 33 w 101"/>
              <a:gd name="T21" fmla="*/ 127 h 128"/>
              <a:gd name="T22" fmla="*/ 58 w 101"/>
              <a:gd name="T23" fmla="*/ 104 h 128"/>
              <a:gd name="T24" fmla="*/ 58 w 101"/>
              <a:gd name="T25" fmla="*/ 8 h 128"/>
              <a:gd name="T26" fmla="*/ 90 w 101"/>
              <a:gd name="T27" fmla="*/ 30 h 128"/>
              <a:gd name="T28" fmla="*/ 58 w 101"/>
              <a:gd name="T29" fmla="*/ 39 h 128"/>
              <a:gd name="T30" fmla="*/ 58 w 101"/>
              <a:gd name="T31" fmla="*/ 8 h 128"/>
              <a:gd name="T32" fmla="*/ 42 w 101"/>
              <a:gd name="T33" fmla="*/ 119 h 128"/>
              <a:gd name="T34" fmla="*/ 32 w 101"/>
              <a:gd name="T35" fmla="*/ 123 h 128"/>
              <a:gd name="T36" fmla="*/ 27 w 101"/>
              <a:gd name="T37" fmla="*/ 123 h 128"/>
              <a:gd name="T38" fmla="*/ 12 w 101"/>
              <a:gd name="T39" fmla="*/ 119 h 128"/>
              <a:gd name="T40" fmla="*/ 6 w 101"/>
              <a:gd name="T41" fmla="*/ 110 h 128"/>
              <a:gd name="T42" fmla="*/ 11 w 101"/>
              <a:gd name="T43" fmla="*/ 98 h 128"/>
              <a:gd name="T44" fmla="*/ 17 w 101"/>
              <a:gd name="T45" fmla="*/ 93 h 128"/>
              <a:gd name="T46" fmla="*/ 27 w 101"/>
              <a:gd name="T47" fmla="*/ 90 h 128"/>
              <a:gd name="T48" fmla="*/ 47 w 101"/>
              <a:gd name="T49" fmla="*/ 94 h 128"/>
              <a:gd name="T50" fmla="*/ 53 w 101"/>
              <a:gd name="T51" fmla="*/ 102 h 128"/>
              <a:gd name="T52" fmla="*/ 49 w 101"/>
              <a:gd name="T53" fmla="*/ 114 h 128"/>
              <a:gd name="T54" fmla="*/ 42 w 101"/>
              <a:gd name="T55" fmla="*/ 11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1" h="128">
                <a:moveTo>
                  <a:pt x="58" y="104"/>
                </a:moveTo>
                <a:cubicBezTo>
                  <a:pt x="58" y="44"/>
                  <a:pt x="58" y="44"/>
                  <a:pt x="58" y="44"/>
                </a:cubicBezTo>
                <a:cubicBezTo>
                  <a:pt x="101" y="32"/>
                  <a:pt x="101" y="32"/>
                  <a:pt x="101" y="32"/>
                </a:cubicBezTo>
                <a:cubicBezTo>
                  <a:pt x="53" y="0"/>
                  <a:pt x="53" y="0"/>
                  <a:pt x="53" y="0"/>
                </a:cubicBezTo>
                <a:cubicBezTo>
                  <a:pt x="53" y="93"/>
                  <a:pt x="53" y="93"/>
                  <a:pt x="53" y="93"/>
                </a:cubicBezTo>
                <a:cubicBezTo>
                  <a:pt x="51" y="91"/>
                  <a:pt x="51" y="91"/>
                  <a:pt x="51" y="91"/>
                </a:cubicBezTo>
                <a:cubicBezTo>
                  <a:pt x="46" y="87"/>
                  <a:pt x="40" y="85"/>
                  <a:pt x="33" y="85"/>
                </a:cubicBezTo>
                <a:cubicBezTo>
                  <a:pt x="30" y="85"/>
                  <a:pt x="28" y="85"/>
                  <a:pt x="26" y="86"/>
                </a:cubicBezTo>
                <a:cubicBezTo>
                  <a:pt x="11" y="88"/>
                  <a:pt x="0" y="100"/>
                  <a:pt x="2" y="111"/>
                </a:cubicBezTo>
                <a:cubicBezTo>
                  <a:pt x="3" y="121"/>
                  <a:pt x="14" y="128"/>
                  <a:pt x="27" y="128"/>
                </a:cubicBezTo>
                <a:cubicBezTo>
                  <a:pt x="29" y="128"/>
                  <a:pt x="31" y="127"/>
                  <a:pt x="33" y="127"/>
                </a:cubicBezTo>
                <a:cubicBezTo>
                  <a:pt x="47" y="125"/>
                  <a:pt x="58" y="115"/>
                  <a:pt x="58" y="104"/>
                </a:cubicBezTo>
                <a:close/>
                <a:moveTo>
                  <a:pt x="58" y="8"/>
                </a:moveTo>
                <a:cubicBezTo>
                  <a:pt x="90" y="30"/>
                  <a:pt x="90" y="30"/>
                  <a:pt x="90" y="30"/>
                </a:cubicBezTo>
                <a:cubicBezTo>
                  <a:pt x="58" y="39"/>
                  <a:pt x="58" y="39"/>
                  <a:pt x="58" y="39"/>
                </a:cubicBezTo>
                <a:lnTo>
                  <a:pt x="58" y="8"/>
                </a:lnTo>
                <a:close/>
                <a:moveTo>
                  <a:pt x="42" y="119"/>
                </a:moveTo>
                <a:cubicBezTo>
                  <a:pt x="39" y="121"/>
                  <a:pt x="36" y="122"/>
                  <a:pt x="32" y="123"/>
                </a:cubicBezTo>
                <a:cubicBezTo>
                  <a:pt x="31" y="123"/>
                  <a:pt x="29" y="123"/>
                  <a:pt x="27" y="123"/>
                </a:cubicBezTo>
                <a:cubicBezTo>
                  <a:pt x="21" y="123"/>
                  <a:pt x="16" y="122"/>
                  <a:pt x="12" y="119"/>
                </a:cubicBezTo>
                <a:cubicBezTo>
                  <a:pt x="10" y="118"/>
                  <a:pt x="7" y="115"/>
                  <a:pt x="6" y="110"/>
                </a:cubicBezTo>
                <a:cubicBezTo>
                  <a:pt x="5" y="105"/>
                  <a:pt x="8" y="101"/>
                  <a:pt x="11" y="98"/>
                </a:cubicBezTo>
                <a:cubicBezTo>
                  <a:pt x="12" y="96"/>
                  <a:pt x="15" y="95"/>
                  <a:pt x="17" y="93"/>
                </a:cubicBezTo>
                <a:cubicBezTo>
                  <a:pt x="20" y="92"/>
                  <a:pt x="24" y="91"/>
                  <a:pt x="27" y="90"/>
                </a:cubicBezTo>
                <a:cubicBezTo>
                  <a:pt x="34" y="89"/>
                  <a:pt x="42" y="90"/>
                  <a:pt x="47" y="94"/>
                </a:cubicBezTo>
                <a:cubicBezTo>
                  <a:pt x="49" y="95"/>
                  <a:pt x="53" y="98"/>
                  <a:pt x="53" y="102"/>
                </a:cubicBezTo>
                <a:cubicBezTo>
                  <a:pt x="54" y="108"/>
                  <a:pt x="51" y="112"/>
                  <a:pt x="49" y="114"/>
                </a:cubicBezTo>
                <a:cubicBezTo>
                  <a:pt x="47" y="116"/>
                  <a:pt x="45" y="118"/>
                  <a:pt x="42" y="119"/>
                </a:cubicBezTo>
                <a:close/>
              </a:path>
            </a:pathLst>
          </a:custGeom>
          <a:solidFill>
            <a:schemeClr val="bg1"/>
          </a:solidFill>
          <a:ln>
            <a:noFill/>
          </a:ln>
        </p:spPr>
        <p:txBody>
          <a:bodyPr vert="horz" wrap="square" lIns="91440" tIns="45720" rIns="91440" bIns="45720" numCol="1" anchor="t" anchorCtr="0" compatLnSpc="1"/>
          <a:lstStyle/>
          <a:p>
            <a:endParaRPr lang="zh-CN" alt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471487" y="1901165"/>
            <a:ext cx="11249025" cy="4191000"/>
          </a:xfrm>
          <a:prstGeom prst="rect">
            <a:avLst/>
          </a:prstGeom>
        </p:spPr>
      </p:pic>
      <p:sp>
        <p:nvSpPr>
          <p:cNvPr id="41" name="文本框 40"/>
          <p:cNvSpPr txBox="1"/>
          <p:nvPr/>
        </p:nvSpPr>
        <p:spPr>
          <a:xfrm>
            <a:off x="4401040" y="824119"/>
            <a:ext cx="3070538" cy="707886"/>
          </a:xfrm>
          <a:prstGeom prst="rect">
            <a:avLst/>
          </a:prstGeom>
          <a:noFill/>
        </p:spPr>
        <p:txBody>
          <a:bodyPr wrap="square" rtlCol="0">
            <a:spAutoFit/>
          </a:bodyPr>
          <a:lstStyle/>
          <a:p>
            <a:pPr algn="ct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音乐管理</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5" name="Freeform 7"/>
          <p:cNvSpPr/>
          <p:nvPr/>
        </p:nvSpPr>
        <p:spPr bwMode="auto">
          <a:xfrm>
            <a:off x="10609327" y="460133"/>
            <a:ext cx="856614" cy="981786"/>
          </a:xfrm>
          <a:custGeom>
            <a:avLst/>
            <a:gdLst>
              <a:gd name="T0" fmla="*/ 186 w 423"/>
              <a:gd name="T1" fmla="*/ 7 h 485"/>
              <a:gd name="T2" fmla="*/ 237 w 423"/>
              <a:gd name="T3" fmla="*/ 7 h 485"/>
              <a:gd name="T4" fmla="*/ 398 w 423"/>
              <a:gd name="T5" fmla="*/ 88 h 485"/>
              <a:gd name="T6" fmla="*/ 423 w 423"/>
              <a:gd name="T7" fmla="*/ 129 h 485"/>
              <a:gd name="T8" fmla="*/ 423 w 423"/>
              <a:gd name="T9" fmla="*/ 356 h 485"/>
              <a:gd name="T10" fmla="*/ 398 w 423"/>
              <a:gd name="T11" fmla="*/ 397 h 485"/>
              <a:gd name="T12" fmla="*/ 237 w 423"/>
              <a:gd name="T13" fmla="*/ 478 h 485"/>
              <a:gd name="T14" fmla="*/ 186 w 423"/>
              <a:gd name="T15" fmla="*/ 478 h 485"/>
              <a:gd name="T16" fmla="*/ 25 w 423"/>
              <a:gd name="T17" fmla="*/ 397 h 485"/>
              <a:gd name="T18" fmla="*/ 0 w 423"/>
              <a:gd name="T19" fmla="*/ 356 h 485"/>
              <a:gd name="T20" fmla="*/ 0 w 423"/>
              <a:gd name="T21" fmla="*/ 129 h 485"/>
              <a:gd name="T22" fmla="*/ 25 w 423"/>
              <a:gd name="T23" fmla="*/ 88 h 485"/>
              <a:gd name="T24" fmla="*/ 186 w 423"/>
              <a:gd name="T25" fmla="*/ 7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3" h="485">
                <a:moveTo>
                  <a:pt x="186" y="7"/>
                </a:moveTo>
                <a:cubicBezTo>
                  <a:pt x="200" y="0"/>
                  <a:pt x="223" y="0"/>
                  <a:pt x="237" y="7"/>
                </a:cubicBezTo>
                <a:cubicBezTo>
                  <a:pt x="398" y="88"/>
                  <a:pt x="398" y="88"/>
                  <a:pt x="398" y="88"/>
                </a:cubicBezTo>
                <a:cubicBezTo>
                  <a:pt x="412" y="95"/>
                  <a:pt x="423" y="114"/>
                  <a:pt x="423" y="129"/>
                </a:cubicBezTo>
                <a:cubicBezTo>
                  <a:pt x="423" y="356"/>
                  <a:pt x="423" y="356"/>
                  <a:pt x="423" y="356"/>
                </a:cubicBezTo>
                <a:cubicBezTo>
                  <a:pt x="423" y="372"/>
                  <a:pt x="412" y="390"/>
                  <a:pt x="398" y="397"/>
                </a:cubicBezTo>
                <a:cubicBezTo>
                  <a:pt x="237" y="478"/>
                  <a:pt x="237" y="478"/>
                  <a:pt x="237" y="478"/>
                </a:cubicBezTo>
                <a:cubicBezTo>
                  <a:pt x="223" y="485"/>
                  <a:pt x="200" y="485"/>
                  <a:pt x="186" y="478"/>
                </a:cubicBezTo>
                <a:cubicBezTo>
                  <a:pt x="25" y="397"/>
                  <a:pt x="25" y="397"/>
                  <a:pt x="25" y="397"/>
                </a:cubicBezTo>
                <a:cubicBezTo>
                  <a:pt x="11" y="390"/>
                  <a:pt x="0" y="372"/>
                  <a:pt x="0" y="356"/>
                </a:cubicBezTo>
                <a:cubicBezTo>
                  <a:pt x="0" y="129"/>
                  <a:pt x="0" y="129"/>
                  <a:pt x="0" y="129"/>
                </a:cubicBezTo>
                <a:cubicBezTo>
                  <a:pt x="0" y="114"/>
                  <a:pt x="11" y="95"/>
                  <a:pt x="25" y="88"/>
                </a:cubicBezTo>
                <a:lnTo>
                  <a:pt x="186" y="7"/>
                </a:lnTo>
                <a:close/>
              </a:path>
            </a:pathLst>
          </a:cu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ym typeface="华文细黑" panose="02010600040101010101" pitchFamily="2" charset="-122"/>
            </a:endParaRPr>
          </a:p>
        </p:txBody>
      </p:sp>
      <p:grpSp>
        <p:nvGrpSpPr>
          <p:cNvPr id="6" name="组合 5"/>
          <p:cNvGrpSpPr/>
          <p:nvPr/>
        </p:nvGrpSpPr>
        <p:grpSpPr>
          <a:xfrm>
            <a:off x="10854194" y="775688"/>
            <a:ext cx="366880" cy="350676"/>
            <a:chOff x="4400550" y="6078538"/>
            <a:chExt cx="503238" cy="481012"/>
          </a:xfrm>
          <a:solidFill>
            <a:schemeClr val="bg1"/>
          </a:solidFill>
        </p:grpSpPr>
        <p:sp>
          <p:nvSpPr>
            <p:cNvPr id="7" name="Freeform 15"/>
            <p:cNvSpPr/>
            <p:nvPr/>
          </p:nvSpPr>
          <p:spPr bwMode="auto">
            <a:xfrm>
              <a:off x="4400550" y="6251575"/>
              <a:ext cx="311150" cy="307975"/>
            </a:xfrm>
            <a:custGeom>
              <a:avLst/>
              <a:gdLst>
                <a:gd name="T0" fmla="*/ 73 w 83"/>
                <a:gd name="T1" fmla="*/ 45 h 82"/>
                <a:gd name="T2" fmla="*/ 48 w 83"/>
                <a:gd name="T3" fmla="*/ 70 h 82"/>
                <a:gd name="T4" fmla="*/ 31 w 83"/>
                <a:gd name="T5" fmla="*/ 77 h 82"/>
                <a:gd name="T6" fmla="*/ 15 w 83"/>
                <a:gd name="T7" fmla="*/ 70 h 82"/>
                <a:gd name="T8" fmla="*/ 8 w 83"/>
                <a:gd name="T9" fmla="*/ 53 h 82"/>
                <a:gd name="T10" fmla="*/ 15 w 83"/>
                <a:gd name="T11" fmla="*/ 37 h 82"/>
                <a:gd name="T12" fmla="*/ 40 w 83"/>
                <a:gd name="T13" fmla="*/ 11 h 82"/>
                <a:gd name="T14" fmla="*/ 57 w 83"/>
                <a:gd name="T15" fmla="*/ 4 h 82"/>
                <a:gd name="T16" fmla="*/ 73 w 83"/>
                <a:gd name="T17" fmla="*/ 11 h 82"/>
                <a:gd name="T18" fmla="*/ 78 w 83"/>
                <a:gd name="T19" fmla="*/ 19 h 82"/>
                <a:gd name="T20" fmla="*/ 79 w 83"/>
                <a:gd name="T21" fmla="*/ 20 h 82"/>
                <a:gd name="T22" fmla="*/ 82 w 83"/>
                <a:gd name="T23" fmla="*/ 20 h 82"/>
                <a:gd name="T24" fmla="*/ 83 w 83"/>
                <a:gd name="T25" fmla="*/ 17 h 82"/>
                <a:gd name="T26" fmla="*/ 83 w 83"/>
                <a:gd name="T27" fmla="*/ 17 h 82"/>
                <a:gd name="T28" fmla="*/ 77 w 83"/>
                <a:gd name="T29" fmla="*/ 8 h 82"/>
                <a:gd name="T30" fmla="*/ 57 w 83"/>
                <a:gd name="T31" fmla="*/ 0 h 82"/>
                <a:gd name="T32" fmla="*/ 37 w 83"/>
                <a:gd name="T33" fmla="*/ 8 h 82"/>
                <a:gd name="T34" fmla="*/ 11 w 83"/>
                <a:gd name="T35" fmla="*/ 33 h 82"/>
                <a:gd name="T36" fmla="*/ 11 w 83"/>
                <a:gd name="T37" fmla="*/ 73 h 82"/>
                <a:gd name="T38" fmla="*/ 31 w 83"/>
                <a:gd name="T39" fmla="*/ 82 h 82"/>
                <a:gd name="T40" fmla="*/ 31 w 83"/>
                <a:gd name="T41" fmla="*/ 82 h 82"/>
                <a:gd name="T42" fmla="*/ 51 w 83"/>
                <a:gd name="T43" fmla="*/ 73 h 82"/>
                <a:gd name="T44" fmla="*/ 76 w 83"/>
                <a:gd name="T45" fmla="*/ 49 h 82"/>
                <a:gd name="T46" fmla="*/ 76 w 83"/>
                <a:gd name="T47" fmla="*/ 45 h 82"/>
                <a:gd name="T48" fmla="*/ 73 w 83"/>
                <a:gd name="T49" fmla="*/ 45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 h="82">
                  <a:moveTo>
                    <a:pt x="73" y="45"/>
                  </a:moveTo>
                  <a:cubicBezTo>
                    <a:pt x="48" y="70"/>
                    <a:pt x="48" y="70"/>
                    <a:pt x="48" y="70"/>
                  </a:cubicBezTo>
                  <a:cubicBezTo>
                    <a:pt x="44" y="75"/>
                    <a:pt x="38" y="77"/>
                    <a:pt x="31" y="77"/>
                  </a:cubicBezTo>
                  <a:cubicBezTo>
                    <a:pt x="25" y="77"/>
                    <a:pt x="19" y="75"/>
                    <a:pt x="15" y="70"/>
                  </a:cubicBezTo>
                  <a:cubicBezTo>
                    <a:pt x="10" y="66"/>
                    <a:pt x="8" y="60"/>
                    <a:pt x="8" y="53"/>
                  </a:cubicBezTo>
                  <a:cubicBezTo>
                    <a:pt x="8" y="47"/>
                    <a:pt x="10" y="41"/>
                    <a:pt x="15" y="37"/>
                  </a:cubicBezTo>
                  <a:cubicBezTo>
                    <a:pt x="40" y="11"/>
                    <a:pt x="40" y="11"/>
                    <a:pt x="40" y="11"/>
                  </a:cubicBezTo>
                  <a:cubicBezTo>
                    <a:pt x="44" y="7"/>
                    <a:pt x="50" y="4"/>
                    <a:pt x="57" y="4"/>
                  </a:cubicBezTo>
                  <a:cubicBezTo>
                    <a:pt x="63" y="4"/>
                    <a:pt x="69" y="7"/>
                    <a:pt x="73" y="11"/>
                  </a:cubicBezTo>
                  <a:cubicBezTo>
                    <a:pt x="75" y="14"/>
                    <a:pt x="77" y="16"/>
                    <a:pt x="78" y="19"/>
                  </a:cubicBezTo>
                  <a:cubicBezTo>
                    <a:pt x="79" y="19"/>
                    <a:pt x="79" y="20"/>
                    <a:pt x="79" y="20"/>
                  </a:cubicBezTo>
                  <a:cubicBezTo>
                    <a:pt x="80" y="21"/>
                    <a:pt x="81" y="21"/>
                    <a:pt x="82" y="20"/>
                  </a:cubicBezTo>
                  <a:cubicBezTo>
                    <a:pt x="83" y="19"/>
                    <a:pt x="83" y="18"/>
                    <a:pt x="83" y="17"/>
                  </a:cubicBezTo>
                  <a:cubicBezTo>
                    <a:pt x="83" y="17"/>
                    <a:pt x="83" y="17"/>
                    <a:pt x="83" y="17"/>
                  </a:cubicBezTo>
                  <a:cubicBezTo>
                    <a:pt x="81" y="14"/>
                    <a:pt x="79" y="11"/>
                    <a:pt x="77" y="8"/>
                  </a:cubicBezTo>
                  <a:cubicBezTo>
                    <a:pt x="71" y="3"/>
                    <a:pt x="64" y="0"/>
                    <a:pt x="57" y="0"/>
                  </a:cubicBezTo>
                  <a:cubicBezTo>
                    <a:pt x="49" y="0"/>
                    <a:pt x="42" y="3"/>
                    <a:pt x="37" y="8"/>
                  </a:cubicBezTo>
                  <a:cubicBezTo>
                    <a:pt x="11" y="33"/>
                    <a:pt x="11" y="33"/>
                    <a:pt x="11" y="33"/>
                  </a:cubicBezTo>
                  <a:cubicBezTo>
                    <a:pt x="0" y="44"/>
                    <a:pt x="0" y="62"/>
                    <a:pt x="11" y="73"/>
                  </a:cubicBezTo>
                  <a:cubicBezTo>
                    <a:pt x="17" y="79"/>
                    <a:pt x="24" y="82"/>
                    <a:pt x="31" y="82"/>
                  </a:cubicBezTo>
                  <a:cubicBezTo>
                    <a:pt x="31" y="82"/>
                    <a:pt x="31" y="82"/>
                    <a:pt x="31" y="82"/>
                  </a:cubicBezTo>
                  <a:cubicBezTo>
                    <a:pt x="39" y="82"/>
                    <a:pt x="46" y="79"/>
                    <a:pt x="51" y="73"/>
                  </a:cubicBezTo>
                  <a:cubicBezTo>
                    <a:pt x="76" y="49"/>
                    <a:pt x="76" y="49"/>
                    <a:pt x="76" y="49"/>
                  </a:cubicBezTo>
                  <a:cubicBezTo>
                    <a:pt x="77" y="48"/>
                    <a:pt x="77" y="46"/>
                    <a:pt x="76" y="45"/>
                  </a:cubicBezTo>
                  <a:cubicBezTo>
                    <a:pt x="75" y="45"/>
                    <a:pt x="74" y="45"/>
                    <a:pt x="73"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 name="Freeform 16"/>
            <p:cNvSpPr/>
            <p:nvPr/>
          </p:nvSpPr>
          <p:spPr bwMode="auto">
            <a:xfrm>
              <a:off x="4592638" y="6078538"/>
              <a:ext cx="311150" cy="307975"/>
            </a:xfrm>
            <a:custGeom>
              <a:avLst/>
              <a:gdLst>
                <a:gd name="T0" fmla="*/ 72 w 83"/>
                <a:gd name="T1" fmla="*/ 8 h 82"/>
                <a:gd name="T2" fmla="*/ 52 w 83"/>
                <a:gd name="T3" fmla="*/ 0 h 82"/>
                <a:gd name="T4" fmla="*/ 32 w 83"/>
                <a:gd name="T5" fmla="*/ 8 h 82"/>
                <a:gd name="T6" fmla="*/ 7 w 83"/>
                <a:gd name="T7" fmla="*/ 33 h 82"/>
                <a:gd name="T8" fmla="*/ 7 w 83"/>
                <a:gd name="T9" fmla="*/ 36 h 82"/>
                <a:gd name="T10" fmla="*/ 10 w 83"/>
                <a:gd name="T11" fmla="*/ 36 h 82"/>
                <a:gd name="T12" fmla="*/ 35 w 83"/>
                <a:gd name="T13" fmla="*/ 11 h 82"/>
                <a:gd name="T14" fmla="*/ 52 w 83"/>
                <a:gd name="T15" fmla="*/ 4 h 82"/>
                <a:gd name="T16" fmla="*/ 68 w 83"/>
                <a:gd name="T17" fmla="*/ 11 h 82"/>
                <a:gd name="T18" fmla="*/ 75 w 83"/>
                <a:gd name="T19" fmla="*/ 28 h 82"/>
                <a:gd name="T20" fmla="*/ 68 w 83"/>
                <a:gd name="T21" fmla="*/ 45 h 82"/>
                <a:gd name="T22" fmla="*/ 43 w 83"/>
                <a:gd name="T23" fmla="*/ 70 h 82"/>
                <a:gd name="T24" fmla="*/ 26 w 83"/>
                <a:gd name="T25" fmla="*/ 77 h 82"/>
                <a:gd name="T26" fmla="*/ 10 w 83"/>
                <a:gd name="T27" fmla="*/ 70 h 82"/>
                <a:gd name="T28" fmla="*/ 5 w 83"/>
                <a:gd name="T29" fmla="*/ 63 h 82"/>
                <a:gd name="T30" fmla="*/ 4 w 83"/>
                <a:gd name="T31" fmla="*/ 62 h 82"/>
                <a:gd name="T32" fmla="*/ 2 w 83"/>
                <a:gd name="T33" fmla="*/ 61 h 82"/>
                <a:gd name="T34" fmla="*/ 1 w 83"/>
                <a:gd name="T35" fmla="*/ 62 h 82"/>
                <a:gd name="T36" fmla="*/ 0 w 83"/>
                <a:gd name="T37" fmla="*/ 64 h 82"/>
                <a:gd name="T38" fmla="*/ 6 w 83"/>
                <a:gd name="T39" fmla="*/ 73 h 82"/>
                <a:gd name="T40" fmla="*/ 26 w 83"/>
                <a:gd name="T41" fmla="*/ 82 h 82"/>
                <a:gd name="T42" fmla="*/ 46 w 83"/>
                <a:gd name="T43" fmla="*/ 73 h 82"/>
                <a:gd name="T44" fmla="*/ 72 w 83"/>
                <a:gd name="T45" fmla="*/ 48 h 82"/>
                <a:gd name="T46" fmla="*/ 72 w 83"/>
                <a:gd name="T47" fmla="*/ 8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3" h="82">
                  <a:moveTo>
                    <a:pt x="72" y="8"/>
                  </a:moveTo>
                  <a:cubicBezTo>
                    <a:pt x="66" y="3"/>
                    <a:pt x="59" y="0"/>
                    <a:pt x="52" y="0"/>
                  </a:cubicBezTo>
                  <a:cubicBezTo>
                    <a:pt x="44" y="0"/>
                    <a:pt x="37" y="3"/>
                    <a:pt x="32" y="8"/>
                  </a:cubicBezTo>
                  <a:cubicBezTo>
                    <a:pt x="7" y="33"/>
                    <a:pt x="7" y="33"/>
                    <a:pt x="7" y="33"/>
                  </a:cubicBezTo>
                  <a:cubicBezTo>
                    <a:pt x="6" y="34"/>
                    <a:pt x="6" y="35"/>
                    <a:pt x="7" y="36"/>
                  </a:cubicBezTo>
                  <a:cubicBezTo>
                    <a:pt x="8" y="37"/>
                    <a:pt x="9" y="37"/>
                    <a:pt x="10" y="36"/>
                  </a:cubicBezTo>
                  <a:cubicBezTo>
                    <a:pt x="35" y="11"/>
                    <a:pt x="35" y="11"/>
                    <a:pt x="35" y="11"/>
                  </a:cubicBezTo>
                  <a:cubicBezTo>
                    <a:pt x="39" y="7"/>
                    <a:pt x="45" y="4"/>
                    <a:pt x="52" y="4"/>
                  </a:cubicBezTo>
                  <a:cubicBezTo>
                    <a:pt x="58" y="4"/>
                    <a:pt x="64" y="7"/>
                    <a:pt x="68" y="11"/>
                  </a:cubicBezTo>
                  <a:cubicBezTo>
                    <a:pt x="73" y="16"/>
                    <a:pt x="75" y="22"/>
                    <a:pt x="75" y="28"/>
                  </a:cubicBezTo>
                  <a:cubicBezTo>
                    <a:pt x="75" y="34"/>
                    <a:pt x="73" y="40"/>
                    <a:pt x="68" y="45"/>
                  </a:cubicBezTo>
                  <a:cubicBezTo>
                    <a:pt x="43" y="70"/>
                    <a:pt x="43" y="70"/>
                    <a:pt x="43" y="70"/>
                  </a:cubicBezTo>
                  <a:cubicBezTo>
                    <a:pt x="39" y="75"/>
                    <a:pt x="33" y="77"/>
                    <a:pt x="26" y="77"/>
                  </a:cubicBezTo>
                  <a:cubicBezTo>
                    <a:pt x="20" y="77"/>
                    <a:pt x="14" y="75"/>
                    <a:pt x="10" y="70"/>
                  </a:cubicBezTo>
                  <a:cubicBezTo>
                    <a:pt x="8" y="68"/>
                    <a:pt x="6" y="65"/>
                    <a:pt x="5" y="63"/>
                  </a:cubicBezTo>
                  <a:cubicBezTo>
                    <a:pt x="4" y="62"/>
                    <a:pt x="4" y="62"/>
                    <a:pt x="4" y="62"/>
                  </a:cubicBezTo>
                  <a:cubicBezTo>
                    <a:pt x="4" y="61"/>
                    <a:pt x="3" y="61"/>
                    <a:pt x="2" y="61"/>
                  </a:cubicBezTo>
                  <a:cubicBezTo>
                    <a:pt x="2" y="61"/>
                    <a:pt x="1" y="61"/>
                    <a:pt x="1" y="62"/>
                  </a:cubicBezTo>
                  <a:cubicBezTo>
                    <a:pt x="0" y="62"/>
                    <a:pt x="0" y="63"/>
                    <a:pt x="0" y="64"/>
                  </a:cubicBezTo>
                  <a:cubicBezTo>
                    <a:pt x="2" y="68"/>
                    <a:pt x="4" y="71"/>
                    <a:pt x="6" y="73"/>
                  </a:cubicBezTo>
                  <a:cubicBezTo>
                    <a:pt x="12" y="79"/>
                    <a:pt x="19" y="82"/>
                    <a:pt x="26" y="82"/>
                  </a:cubicBezTo>
                  <a:cubicBezTo>
                    <a:pt x="34" y="82"/>
                    <a:pt x="41" y="79"/>
                    <a:pt x="46" y="73"/>
                  </a:cubicBezTo>
                  <a:cubicBezTo>
                    <a:pt x="72" y="48"/>
                    <a:pt x="72" y="48"/>
                    <a:pt x="72" y="48"/>
                  </a:cubicBezTo>
                  <a:cubicBezTo>
                    <a:pt x="83" y="37"/>
                    <a:pt x="83" y="19"/>
                    <a:pt x="7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502374"/>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3</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1031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61" name="矩形 60"/>
          <p:cNvSpPr/>
          <p:nvPr/>
        </p:nvSpPr>
        <p:spPr>
          <a:xfrm>
            <a:off x="3592956" y="2959978"/>
            <a:ext cx="1301959" cy="58477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3</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681006" y="3631262"/>
            <a:ext cx="5859994" cy="1331968"/>
          </a:xfrm>
          <a:prstGeom prst="rect">
            <a:avLst/>
          </a:prstGeom>
          <a:noFill/>
        </p:spPr>
        <p:txBody>
          <a:bodyPr wrap="square" rtlCol="0">
            <a:spAutoFit/>
          </a:bodyPr>
          <a:lstStyle/>
          <a:p>
            <a:pPr>
              <a:lnSpc>
                <a:spcPct val="130000"/>
              </a:lnSpc>
            </a:pPr>
            <a:r>
              <a:rPr lang="zh-CN" altLang="en-US" sz="4400" dirty="0">
                <a:solidFill>
                  <a:schemeClr val="tx2"/>
                </a:solidFill>
                <a:latin typeface="+mn-ea"/>
              </a:rPr>
              <a:t>技术细节</a:t>
            </a:r>
            <a:endParaRPr lang="en-US" altLang="zh-CN" sz="4400" dirty="0">
              <a:solidFill>
                <a:schemeClr val="tx2"/>
              </a:solidFill>
              <a:latin typeface="+mn-ea"/>
            </a:endParaRPr>
          </a:p>
          <a:p>
            <a:pPr>
              <a:lnSpc>
                <a:spcPct val="130000"/>
              </a:lnSpc>
            </a:pPr>
            <a:r>
              <a:rPr lang="en-US" altLang="zh-CN" sz="2000" dirty="0">
                <a:solidFill>
                  <a:schemeClr val="tx2"/>
                </a:solidFill>
                <a:latin typeface="+mn-ea"/>
              </a:rPr>
              <a:t>Technology Details</a:t>
            </a:r>
            <a:endParaRPr lang="en-US" altLang="zh-CN" sz="2000" dirty="0">
              <a:solidFill>
                <a:schemeClr val="tx2"/>
              </a:solidFill>
              <a:latin typeface="+mn-ea"/>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189"/>
          <p:cNvSpPr>
            <a:spLocks noEditPoints="1"/>
          </p:cNvSpPr>
          <p:nvPr/>
        </p:nvSpPr>
        <p:spPr bwMode="auto">
          <a:xfrm rot="6911559">
            <a:off x="7165909" y="241022"/>
            <a:ext cx="7989790" cy="6154460"/>
          </a:xfrm>
          <a:custGeom>
            <a:avLst/>
            <a:gdLst>
              <a:gd name="T0" fmla="*/ 627 w 4483"/>
              <a:gd name="T1" fmla="*/ 2894 h 3452"/>
              <a:gd name="T2" fmla="*/ 648 w 4483"/>
              <a:gd name="T3" fmla="*/ 2821 h 3452"/>
              <a:gd name="T4" fmla="*/ 1427 w 4483"/>
              <a:gd name="T5" fmla="*/ 2541 h 3452"/>
              <a:gd name="T6" fmla="*/ 1421 w 4483"/>
              <a:gd name="T7" fmla="*/ 2539 h 3452"/>
              <a:gd name="T8" fmla="*/ 1128 w 4483"/>
              <a:gd name="T9" fmla="*/ 2310 h 3452"/>
              <a:gd name="T10" fmla="*/ 1090 w 4483"/>
              <a:gd name="T11" fmla="*/ 2308 h 3452"/>
              <a:gd name="T12" fmla="*/ 811 w 4483"/>
              <a:gd name="T13" fmla="*/ 2269 h 3452"/>
              <a:gd name="T14" fmla="*/ 1090 w 4483"/>
              <a:gd name="T15" fmla="*/ 2303 h 3452"/>
              <a:gd name="T16" fmla="*/ 2425 w 4483"/>
              <a:gd name="T17" fmla="*/ 2079 h 3452"/>
              <a:gd name="T18" fmla="*/ 439 w 4483"/>
              <a:gd name="T19" fmla="*/ 2323 h 3452"/>
              <a:gd name="T20" fmla="*/ 777 w 4483"/>
              <a:gd name="T21" fmla="*/ 2241 h 3452"/>
              <a:gd name="T22" fmla="*/ 1362 w 4483"/>
              <a:gd name="T23" fmla="*/ 2145 h 3452"/>
              <a:gd name="T24" fmla="*/ 1378 w 4483"/>
              <a:gd name="T25" fmla="*/ 2110 h 3452"/>
              <a:gd name="T26" fmla="*/ 1383 w 4483"/>
              <a:gd name="T27" fmla="*/ 2009 h 3452"/>
              <a:gd name="T28" fmla="*/ 1057 w 4483"/>
              <a:gd name="T29" fmla="*/ 2077 h 3452"/>
              <a:gd name="T30" fmla="*/ 1114 w 4483"/>
              <a:gd name="T31" fmla="*/ 2038 h 3452"/>
              <a:gd name="T32" fmla="*/ 696 w 4483"/>
              <a:gd name="T33" fmla="*/ 2034 h 3452"/>
              <a:gd name="T34" fmla="*/ 1035 w 4483"/>
              <a:gd name="T35" fmla="*/ 2009 h 3452"/>
              <a:gd name="T36" fmla="*/ 2420 w 4483"/>
              <a:gd name="T37" fmla="*/ 2077 h 3452"/>
              <a:gd name="T38" fmla="*/ 806 w 4483"/>
              <a:gd name="T39" fmla="*/ 1888 h 3452"/>
              <a:gd name="T40" fmla="*/ 1175 w 4483"/>
              <a:gd name="T41" fmla="*/ 1986 h 3452"/>
              <a:gd name="T42" fmla="*/ 2498 w 4483"/>
              <a:gd name="T43" fmla="*/ 1653 h 3452"/>
              <a:gd name="T44" fmla="*/ 2027 w 4483"/>
              <a:gd name="T45" fmla="*/ 1747 h 3452"/>
              <a:gd name="T46" fmla="*/ 2480 w 4483"/>
              <a:gd name="T47" fmla="*/ 1594 h 3452"/>
              <a:gd name="T48" fmla="*/ 2014 w 4483"/>
              <a:gd name="T49" fmla="*/ 1848 h 3452"/>
              <a:gd name="T50" fmla="*/ 2023 w 4483"/>
              <a:gd name="T51" fmla="*/ 1744 h 3452"/>
              <a:gd name="T52" fmla="*/ 1546 w 4483"/>
              <a:gd name="T53" fmla="*/ 1543 h 3452"/>
              <a:gd name="T54" fmla="*/ 3818 w 4483"/>
              <a:gd name="T55" fmla="*/ 1426 h 3452"/>
              <a:gd name="T56" fmla="*/ 3138 w 4483"/>
              <a:gd name="T57" fmla="*/ 1257 h 3452"/>
              <a:gd name="T58" fmla="*/ 3133 w 4483"/>
              <a:gd name="T59" fmla="*/ 1254 h 3452"/>
              <a:gd name="T60" fmla="*/ 2958 w 4483"/>
              <a:gd name="T61" fmla="*/ 1184 h 3452"/>
              <a:gd name="T62" fmla="*/ 3363 w 4483"/>
              <a:gd name="T63" fmla="*/ 1142 h 3452"/>
              <a:gd name="T64" fmla="*/ 2483 w 4483"/>
              <a:gd name="T65" fmla="*/ 1049 h 3452"/>
              <a:gd name="T66" fmla="*/ 3844 w 4483"/>
              <a:gd name="T67" fmla="*/ 1298 h 3452"/>
              <a:gd name="T68" fmla="*/ 3849 w 4483"/>
              <a:gd name="T69" fmla="*/ 1300 h 3452"/>
              <a:gd name="T70" fmla="*/ 2094 w 4483"/>
              <a:gd name="T71" fmla="*/ 1376 h 3452"/>
              <a:gd name="T72" fmla="*/ 3134 w 4483"/>
              <a:gd name="T73" fmla="*/ 971 h 3452"/>
              <a:gd name="T74" fmla="*/ 3631 w 4483"/>
              <a:gd name="T75" fmla="*/ 1218 h 3452"/>
              <a:gd name="T76" fmla="*/ 3108 w 4483"/>
              <a:gd name="T77" fmla="*/ 1233 h 3452"/>
              <a:gd name="T78" fmla="*/ 3151 w 4483"/>
              <a:gd name="T79" fmla="*/ 926 h 3452"/>
              <a:gd name="T80" fmla="*/ 3085 w 4483"/>
              <a:gd name="T81" fmla="*/ 1182 h 3452"/>
              <a:gd name="T82" fmla="*/ 3095 w 4483"/>
              <a:gd name="T83" fmla="*/ 1007 h 3452"/>
              <a:gd name="T84" fmla="*/ 3151 w 4483"/>
              <a:gd name="T85" fmla="*/ 926 h 3452"/>
              <a:gd name="T86" fmla="*/ 2707 w 4483"/>
              <a:gd name="T87" fmla="*/ 633 h 3452"/>
              <a:gd name="T88" fmla="*/ 3259 w 4483"/>
              <a:gd name="T89" fmla="*/ 661 h 3452"/>
              <a:gd name="T90" fmla="*/ 3494 w 4483"/>
              <a:gd name="T91" fmla="*/ 814 h 3452"/>
              <a:gd name="T92" fmla="*/ 3750 w 4483"/>
              <a:gd name="T93" fmla="*/ 596 h 3452"/>
              <a:gd name="T94" fmla="*/ 2533 w 4483"/>
              <a:gd name="T95" fmla="*/ 949 h 3452"/>
              <a:gd name="T96" fmla="*/ 1442 w 4483"/>
              <a:gd name="T97" fmla="*/ 1526 h 3452"/>
              <a:gd name="T98" fmla="*/ 774 w 4483"/>
              <a:gd name="T99" fmla="*/ 1874 h 3452"/>
              <a:gd name="T100" fmla="*/ 689 w 4483"/>
              <a:gd name="T101" fmla="*/ 2034 h 3452"/>
              <a:gd name="T102" fmla="*/ 408 w 4483"/>
              <a:gd name="T103" fmla="*/ 2374 h 3452"/>
              <a:gd name="T104" fmla="*/ 783 w 4483"/>
              <a:gd name="T105" fmla="*/ 2256 h 3452"/>
              <a:gd name="T106" fmla="*/ 684 w 4483"/>
              <a:gd name="T107" fmla="*/ 2649 h 3452"/>
              <a:gd name="T108" fmla="*/ 463 w 4483"/>
              <a:gd name="T109" fmla="*/ 2817 h 3452"/>
              <a:gd name="T110" fmla="*/ 1010 w 4483"/>
              <a:gd name="T111" fmla="*/ 2821 h 3452"/>
              <a:gd name="T112" fmla="*/ 3261 w 4483"/>
              <a:gd name="T113" fmla="*/ 1895 h 3452"/>
              <a:gd name="T114" fmla="*/ 4265 w 4483"/>
              <a:gd name="T115" fmla="*/ 1101 h 3452"/>
              <a:gd name="T116" fmla="*/ 3942 w 4483"/>
              <a:gd name="T117" fmla="*/ 975 h 3452"/>
              <a:gd name="T118" fmla="*/ 4053 w 4483"/>
              <a:gd name="T119" fmla="*/ 699 h 3452"/>
              <a:gd name="T120" fmla="*/ 3817 w 4483"/>
              <a:gd name="T121" fmla="*/ 610 h 3452"/>
              <a:gd name="T122" fmla="*/ 3889 w 4483"/>
              <a:gd name="T123" fmla="*/ 385 h 3452"/>
              <a:gd name="T124" fmla="*/ 3549 w 4483"/>
              <a:gd name="T125" fmla="*/ 177 h 3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83" h="3452">
                <a:moveTo>
                  <a:pt x="579" y="2405"/>
                </a:moveTo>
                <a:cubicBezTo>
                  <a:pt x="365" y="2630"/>
                  <a:pt x="365" y="2630"/>
                  <a:pt x="365" y="2630"/>
                </a:cubicBezTo>
                <a:cubicBezTo>
                  <a:pt x="367" y="2635"/>
                  <a:pt x="367" y="2635"/>
                  <a:pt x="367" y="2635"/>
                </a:cubicBezTo>
                <a:cubicBezTo>
                  <a:pt x="586" y="2406"/>
                  <a:pt x="586" y="2406"/>
                  <a:pt x="586" y="2406"/>
                </a:cubicBezTo>
                <a:cubicBezTo>
                  <a:pt x="585" y="2406"/>
                  <a:pt x="584" y="2406"/>
                  <a:pt x="583" y="2406"/>
                </a:cubicBezTo>
                <a:cubicBezTo>
                  <a:pt x="582" y="2406"/>
                  <a:pt x="580" y="2406"/>
                  <a:pt x="579" y="2405"/>
                </a:cubicBezTo>
                <a:moveTo>
                  <a:pt x="627" y="2894"/>
                </a:moveTo>
                <a:cubicBezTo>
                  <a:pt x="647" y="2827"/>
                  <a:pt x="647" y="2827"/>
                  <a:pt x="647" y="2827"/>
                </a:cubicBezTo>
                <a:cubicBezTo>
                  <a:pt x="969" y="2844"/>
                  <a:pt x="969" y="2844"/>
                  <a:pt x="969" y="2844"/>
                </a:cubicBezTo>
                <a:cubicBezTo>
                  <a:pt x="627" y="2894"/>
                  <a:pt x="627" y="2894"/>
                  <a:pt x="627" y="2894"/>
                </a:cubicBezTo>
                <a:moveTo>
                  <a:pt x="976" y="2839"/>
                </a:moveTo>
                <a:cubicBezTo>
                  <a:pt x="983" y="2810"/>
                  <a:pt x="983" y="2810"/>
                  <a:pt x="983" y="2810"/>
                </a:cubicBezTo>
                <a:cubicBezTo>
                  <a:pt x="1005" y="2819"/>
                  <a:pt x="1005" y="2819"/>
                  <a:pt x="1005" y="2819"/>
                </a:cubicBezTo>
                <a:cubicBezTo>
                  <a:pt x="976" y="2839"/>
                  <a:pt x="976" y="2839"/>
                  <a:pt x="976" y="2839"/>
                </a:cubicBezTo>
                <a:moveTo>
                  <a:pt x="684" y="2718"/>
                </a:moveTo>
                <a:cubicBezTo>
                  <a:pt x="689" y="2718"/>
                  <a:pt x="695" y="2717"/>
                  <a:pt x="700" y="2714"/>
                </a:cubicBezTo>
                <a:cubicBezTo>
                  <a:pt x="708" y="2710"/>
                  <a:pt x="713" y="2704"/>
                  <a:pt x="716" y="2696"/>
                </a:cubicBezTo>
                <a:cubicBezTo>
                  <a:pt x="979" y="2808"/>
                  <a:pt x="979" y="2808"/>
                  <a:pt x="979" y="2808"/>
                </a:cubicBezTo>
                <a:cubicBezTo>
                  <a:pt x="971" y="2839"/>
                  <a:pt x="971" y="2839"/>
                  <a:pt x="971" y="2839"/>
                </a:cubicBezTo>
                <a:cubicBezTo>
                  <a:pt x="648" y="2821"/>
                  <a:pt x="648" y="2821"/>
                  <a:pt x="648" y="2821"/>
                </a:cubicBezTo>
                <a:cubicBezTo>
                  <a:pt x="679" y="2718"/>
                  <a:pt x="679" y="2718"/>
                  <a:pt x="679" y="2718"/>
                </a:cubicBezTo>
                <a:cubicBezTo>
                  <a:pt x="680" y="2718"/>
                  <a:pt x="682" y="2718"/>
                  <a:pt x="684" y="2718"/>
                </a:cubicBezTo>
                <a:moveTo>
                  <a:pt x="980" y="2803"/>
                </a:moveTo>
                <a:cubicBezTo>
                  <a:pt x="717" y="2691"/>
                  <a:pt x="717" y="2691"/>
                  <a:pt x="717" y="2691"/>
                </a:cubicBezTo>
                <a:cubicBezTo>
                  <a:pt x="719" y="2686"/>
                  <a:pt x="718" y="2681"/>
                  <a:pt x="717" y="2676"/>
                </a:cubicBezTo>
                <a:cubicBezTo>
                  <a:pt x="1033" y="2588"/>
                  <a:pt x="1033" y="2588"/>
                  <a:pt x="1033" y="2588"/>
                </a:cubicBezTo>
                <a:cubicBezTo>
                  <a:pt x="980" y="2803"/>
                  <a:pt x="980" y="2803"/>
                  <a:pt x="980" y="2803"/>
                </a:cubicBezTo>
                <a:moveTo>
                  <a:pt x="1099" y="2854"/>
                </a:moveTo>
                <a:cubicBezTo>
                  <a:pt x="1015" y="2818"/>
                  <a:pt x="1015" y="2818"/>
                  <a:pt x="1015" y="2818"/>
                </a:cubicBezTo>
                <a:cubicBezTo>
                  <a:pt x="1427" y="2541"/>
                  <a:pt x="1427" y="2541"/>
                  <a:pt x="1427" y="2541"/>
                </a:cubicBezTo>
                <a:cubicBezTo>
                  <a:pt x="1792" y="2658"/>
                  <a:pt x="1792" y="2658"/>
                  <a:pt x="1792" y="2658"/>
                </a:cubicBezTo>
                <a:cubicBezTo>
                  <a:pt x="1100" y="2853"/>
                  <a:pt x="1100" y="2853"/>
                  <a:pt x="1100" y="2853"/>
                </a:cubicBezTo>
                <a:cubicBezTo>
                  <a:pt x="1100" y="2854"/>
                  <a:pt x="1100" y="2854"/>
                  <a:pt x="1100" y="2854"/>
                </a:cubicBezTo>
                <a:cubicBezTo>
                  <a:pt x="1099" y="2854"/>
                  <a:pt x="1099" y="2854"/>
                  <a:pt x="1099" y="2854"/>
                </a:cubicBezTo>
                <a:moveTo>
                  <a:pt x="1010" y="2816"/>
                </a:moveTo>
                <a:cubicBezTo>
                  <a:pt x="984" y="2805"/>
                  <a:pt x="984" y="2805"/>
                  <a:pt x="984" y="2805"/>
                </a:cubicBezTo>
                <a:cubicBezTo>
                  <a:pt x="1039" y="2586"/>
                  <a:pt x="1039" y="2586"/>
                  <a:pt x="1039" y="2586"/>
                </a:cubicBezTo>
                <a:cubicBezTo>
                  <a:pt x="1323" y="2507"/>
                  <a:pt x="1323" y="2507"/>
                  <a:pt x="1323" y="2507"/>
                </a:cubicBezTo>
                <a:cubicBezTo>
                  <a:pt x="1323" y="2508"/>
                  <a:pt x="1323" y="2508"/>
                  <a:pt x="1323" y="2508"/>
                </a:cubicBezTo>
                <a:cubicBezTo>
                  <a:pt x="1421" y="2539"/>
                  <a:pt x="1421" y="2539"/>
                  <a:pt x="1421" y="2539"/>
                </a:cubicBezTo>
                <a:cubicBezTo>
                  <a:pt x="1010" y="2816"/>
                  <a:pt x="1010" y="2816"/>
                  <a:pt x="1010" y="2816"/>
                </a:cubicBezTo>
                <a:moveTo>
                  <a:pt x="1324" y="2506"/>
                </a:moveTo>
                <a:cubicBezTo>
                  <a:pt x="1333" y="2376"/>
                  <a:pt x="1333" y="2376"/>
                  <a:pt x="1333" y="2376"/>
                </a:cubicBezTo>
                <a:cubicBezTo>
                  <a:pt x="1557" y="2448"/>
                  <a:pt x="1557" y="2448"/>
                  <a:pt x="1557" y="2448"/>
                </a:cubicBezTo>
                <a:cubicBezTo>
                  <a:pt x="1427" y="2536"/>
                  <a:pt x="1427" y="2536"/>
                  <a:pt x="1427" y="2536"/>
                </a:cubicBezTo>
                <a:cubicBezTo>
                  <a:pt x="1325" y="2503"/>
                  <a:pt x="1325" y="2503"/>
                  <a:pt x="1325" y="2503"/>
                </a:cubicBezTo>
                <a:cubicBezTo>
                  <a:pt x="1324" y="2506"/>
                  <a:pt x="1324" y="2506"/>
                  <a:pt x="1324" y="2506"/>
                </a:cubicBezTo>
                <a:moveTo>
                  <a:pt x="1109" y="2324"/>
                </a:moveTo>
                <a:cubicBezTo>
                  <a:pt x="1113" y="2324"/>
                  <a:pt x="1116" y="2323"/>
                  <a:pt x="1118" y="2321"/>
                </a:cubicBezTo>
                <a:cubicBezTo>
                  <a:pt x="1123" y="2319"/>
                  <a:pt x="1126" y="2315"/>
                  <a:pt x="1128" y="2310"/>
                </a:cubicBezTo>
                <a:cubicBezTo>
                  <a:pt x="1328" y="2375"/>
                  <a:pt x="1328" y="2375"/>
                  <a:pt x="1328" y="2375"/>
                </a:cubicBezTo>
                <a:cubicBezTo>
                  <a:pt x="1319" y="2503"/>
                  <a:pt x="1319" y="2503"/>
                  <a:pt x="1319" y="2503"/>
                </a:cubicBezTo>
                <a:cubicBezTo>
                  <a:pt x="1040" y="2581"/>
                  <a:pt x="1040" y="2581"/>
                  <a:pt x="1040" y="2581"/>
                </a:cubicBezTo>
                <a:cubicBezTo>
                  <a:pt x="1104" y="2323"/>
                  <a:pt x="1104" y="2323"/>
                  <a:pt x="1104" y="2323"/>
                </a:cubicBezTo>
                <a:cubicBezTo>
                  <a:pt x="1106" y="2323"/>
                  <a:pt x="1108" y="2324"/>
                  <a:pt x="1109" y="2324"/>
                </a:cubicBezTo>
                <a:moveTo>
                  <a:pt x="716" y="2671"/>
                </a:moveTo>
                <a:cubicBezTo>
                  <a:pt x="715" y="2670"/>
                  <a:pt x="715" y="2669"/>
                  <a:pt x="714" y="2668"/>
                </a:cubicBezTo>
                <a:cubicBezTo>
                  <a:pt x="710" y="2660"/>
                  <a:pt x="703" y="2654"/>
                  <a:pt x="695" y="2651"/>
                </a:cubicBezTo>
                <a:cubicBezTo>
                  <a:pt x="777" y="2354"/>
                  <a:pt x="777" y="2354"/>
                  <a:pt x="777" y="2354"/>
                </a:cubicBezTo>
                <a:cubicBezTo>
                  <a:pt x="1090" y="2308"/>
                  <a:pt x="1090" y="2308"/>
                  <a:pt x="1090" y="2308"/>
                </a:cubicBezTo>
                <a:cubicBezTo>
                  <a:pt x="1091" y="2309"/>
                  <a:pt x="1091" y="2311"/>
                  <a:pt x="1092" y="2313"/>
                </a:cubicBezTo>
                <a:cubicBezTo>
                  <a:pt x="1094" y="2317"/>
                  <a:pt x="1097" y="2319"/>
                  <a:pt x="1100" y="2321"/>
                </a:cubicBezTo>
                <a:cubicBezTo>
                  <a:pt x="1035" y="2582"/>
                  <a:pt x="1035" y="2582"/>
                  <a:pt x="1035" y="2582"/>
                </a:cubicBezTo>
                <a:cubicBezTo>
                  <a:pt x="716" y="2671"/>
                  <a:pt x="716" y="2671"/>
                  <a:pt x="716" y="2671"/>
                </a:cubicBezTo>
                <a:moveTo>
                  <a:pt x="1329" y="2370"/>
                </a:moveTo>
                <a:cubicBezTo>
                  <a:pt x="1129" y="2306"/>
                  <a:pt x="1129" y="2306"/>
                  <a:pt x="1129" y="2306"/>
                </a:cubicBezTo>
                <a:cubicBezTo>
                  <a:pt x="1129" y="2302"/>
                  <a:pt x="1128" y="2299"/>
                  <a:pt x="1127" y="2296"/>
                </a:cubicBezTo>
                <a:cubicBezTo>
                  <a:pt x="1341" y="2200"/>
                  <a:pt x="1341" y="2200"/>
                  <a:pt x="1341" y="2200"/>
                </a:cubicBezTo>
                <a:cubicBezTo>
                  <a:pt x="1329" y="2370"/>
                  <a:pt x="1329" y="2370"/>
                  <a:pt x="1329" y="2370"/>
                </a:cubicBezTo>
                <a:moveTo>
                  <a:pt x="811" y="2269"/>
                </a:moveTo>
                <a:cubicBezTo>
                  <a:pt x="816" y="2269"/>
                  <a:pt x="822" y="2268"/>
                  <a:pt x="827" y="2265"/>
                </a:cubicBezTo>
                <a:cubicBezTo>
                  <a:pt x="841" y="2258"/>
                  <a:pt x="848" y="2241"/>
                  <a:pt x="844" y="2226"/>
                </a:cubicBezTo>
                <a:cubicBezTo>
                  <a:pt x="1319" y="2131"/>
                  <a:pt x="1319" y="2131"/>
                  <a:pt x="1319" y="2131"/>
                </a:cubicBezTo>
                <a:cubicBezTo>
                  <a:pt x="1319" y="2131"/>
                  <a:pt x="1319" y="2131"/>
                  <a:pt x="1319" y="2131"/>
                </a:cubicBezTo>
                <a:cubicBezTo>
                  <a:pt x="1325" y="2141"/>
                  <a:pt x="1335" y="2147"/>
                  <a:pt x="1345" y="2148"/>
                </a:cubicBezTo>
                <a:cubicBezTo>
                  <a:pt x="1342" y="2195"/>
                  <a:pt x="1342" y="2195"/>
                  <a:pt x="1342" y="2195"/>
                </a:cubicBezTo>
                <a:cubicBezTo>
                  <a:pt x="1125" y="2292"/>
                  <a:pt x="1125" y="2292"/>
                  <a:pt x="1125" y="2292"/>
                </a:cubicBezTo>
                <a:cubicBezTo>
                  <a:pt x="1121" y="2287"/>
                  <a:pt x="1115" y="2284"/>
                  <a:pt x="1109" y="2284"/>
                </a:cubicBezTo>
                <a:cubicBezTo>
                  <a:pt x="1106" y="2284"/>
                  <a:pt x="1103" y="2285"/>
                  <a:pt x="1100" y="2287"/>
                </a:cubicBezTo>
                <a:cubicBezTo>
                  <a:pt x="1094" y="2290"/>
                  <a:pt x="1090" y="2296"/>
                  <a:pt x="1090" y="2303"/>
                </a:cubicBezTo>
                <a:cubicBezTo>
                  <a:pt x="778" y="2348"/>
                  <a:pt x="778" y="2348"/>
                  <a:pt x="778" y="2348"/>
                </a:cubicBezTo>
                <a:cubicBezTo>
                  <a:pt x="800" y="2268"/>
                  <a:pt x="800" y="2268"/>
                  <a:pt x="800" y="2268"/>
                </a:cubicBezTo>
                <a:cubicBezTo>
                  <a:pt x="804" y="2269"/>
                  <a:pt x="807" y="2269"/>
                  <a:pt x="811" y="2269"/>
                </a:cubicBezTo>
                <a:moveTo>
                  <a:pt x="1801" y="2656"/>
                </a:moveTo>
                <a:cubicBezTo>
                  <a:pt x="1433" y="2538"/>
                  <a:pt x="1433" y="2538"/>
                  <a:pt x="1433" y="2538"/>
                </a:cubicBezTo>
                <a:cubicBezTo>
                  <a:pt x="1562" y="2451"/>
                  <a:pt x="1562" y="2451"/>
                  <a:pt x="1562" y="2451"/>
                </a:cubicBezTo>
                <a:cubicBezTo>
                  <a:pt x="1561" y="2449"/>
                  <a:pt x="1561" y="2449"/>
                  <a:pt x="1561" y="2449"/>
                </a:cubicBezTo>
                <a:cubicBezTo>
                  <a:pt x="2418" y="2086"/>
                  <a:pt x="2418" y="2086"/>
                  <a:pt x="2418" y="2086"/>
                </a:cubicBezTo>
                <a:cubicBezTo>
                  <a:pt x="1801" y="2656"/>
                  <a:pt x="1801" y="2656"/>
                  <a:pt x="1801" y="2656"/>
                </a:cubicBezTo>
                <a:moveTo>
                  <a:pt x="2425" y="2079"/>
                </a:moveTo>
                <a:cubicBezTo>
                  <a:pt x="2425" y="2076"/>
                  <a:pt x="2425" y="2076"/>
                  <a:pt x="2425" y="2076"/>
                </a:cubicBezTo>
                <a:cubicBezTo>
                  <a:pt x="2428" y="2077"/>
                  <a:pt x="2428" y="2077"/>
                  <a:pt x="2428" y="2077"/>
                </a:cubicBezTo>
                <a:cubicBezTo>
                  <a:pt x="2427" y="2079"/>
                  <a:pt x="2427" y="2079"/>
                  <a:pt x="2427" y="2079"/>
                </a:cubicBezTo>
                <a:cubicBezTo>
                  <a:pt x="2425" y="2079"/>
                  <a:pt x="2425" y="2079"/>
                  <a:pt x="2425" y="2079"/>
                </a:cubicBezTo>
                <a:moveTo>
                  <a:pt x="406" y="2347"/>
                </a:moveTo>
                <a:cubicBezTo>
                  <a:pt x="363" y="2341"/>
                  <a:pt x="363" y="2341"/>
                  <a:pt x="363" y="2341"/>
                </a:cubicBezTo>
                <a:cubicBezTo>
                  <a:pt x="594" y="2046"/>
                  <a:pt x="594" y="2046"/>
                  <a:pt x="594" y="2046"/>
                </a:cubicBezTo>
                <a:cubicBezTo>
                  <a:pt x="685" y="2040"/>
                  <a:pt x="685" y="2040"/>
                  <a:pt x="685" y="2040"/>
                </a:cubicBezTo>
                <a:cubicBezTo>
                  <a:pt x="455" y="2327"/>
                  <a:pt x="455" y="2327"/>
                  <a:pt x="455" y="2327"/>
                </a:cubicBezTo>
                <a:cubicBezTo>
                  <a:pt x="450" y="2324"/>
                  <a:pt x="444" y="2323"/>
                  <a:pt x="439" y="2323"/>
                </a:cubicBezTo>
                <a:cubicBezTo>
                  <a:pt x="433" y="2323"/>
                  <a:pt x="428" y="2324"/>
                  <a:pt x="423" y="2327"/>
                </a:cubicBezTo>
                <a:cubicBezTo>
                  <a:pt x="414" y="2331"/>
                  <a:pt x="408" y="2339"/>
                  <a:pt x="406" y="2347"/>
                </a:cubicBezTo>
                <a:moveTo>
                  <a:pt x="470" y="2342"/>
                </a:moveTo>
                <a:cubicBezTo>
                  <a:pt x="469" y="2341"/>
                  <a:pt x="469" y="2341"/>
                  <a:pt x="469" y="2341"/>
                </a:cubicBezTo>
                <a:cubicBezTo>
                  <a:pt x="467" y="2337"/>
                  <a:pt x="463" y="2333"/>
                  <a:pt x="459" y="2330"/>
                </a:cubicBezTo>
                <a:cubicBezTo>
                  <a:pt x="692" y="2039"/>
                  <a:pt x="692" y="2039"/>
                  <a:pt x="692" y="2039"/>
                </a:cubicBezTo>
                <a:cubicBezTo>
                  <a:pt x="792" y="2032"/>
                  <a:pt x="792" y="2032"/>
                  <a:pt x="792" y="2032"/>
                </a:cubicBezTo>
                <a:cubicBezTo>
                  <a:pt x="805" y="2201"/>
                  <a:pt x="805" y="2201"/>
                  <a:pt x="805" y="2201"/>
                </a:cubicBezTo>
                <a:cubicBezTo>
                  <a:pt x="801" y="2201"/>
                  <a:pt x="798" y="2202"/>
                  <a:pt x="795" y="2204"/>
                </a:cubicBezTo>
                <a:cubicBezTo>
                  <a:pt x="781" y="2211"/>
                  <a:pt x="774" y="2226"/>
                  <a:pt x="777" y="2241"/>
                </a:cubicBezTo>
                <a:cubicBezTo>
                  <a:pt x="470" y="2342"/>
                  <a:pt x="470" y="2342"/>
                  <a:pt x="470" y="2342"/>
                </a:cubicBezTo>
                <a:moveTo>
                  <a:pt x="1560" y="2444"/>
                </a:moveTo>
                <a:cubicBezTo>
                  <a:pt x="1334" y="2371"/>
                  <a:pt x="1334" y="2371"/>
                  <a:pt x="1334" y="2371"/>
                </a:cubicBezTo>
                <a:cubicBezTo>
                  <a:pt x="1346" y="2198"/>
                  <a:pt x="1346" y="2198"/>
                  <a:pt x="1346" y="2198"/>
                </a:cubicBezTo>
                <a:cubicBezTo>
                  <a:pt x="1751" y="2017"/>
                  <a:pt x="1751" y="2017"/>
                  <a:pt x="1751" y="2017"/>
                </a:cubicBezTo>
                <a:cubicBezTo>
                  <a:pt x="2417" y="2082"/>
                  <a:pt x="2417" y="2082"/>
                  <a:pt x="2417" y="2082"/>
                </a:cubicBezTo>
                <a:cubicBezTo>
                  <a:pt x="1560" y="2444"/>
                  <a:pt x="1560" y="2444"/>
                  <a:pt x="1560" y="2444"/>
                </a:cubicBezTo>
                <a:moveTo>
                  <a:pt x="1347" y="2192"/>
                </a:moveTo>
                <a:cubicBezTo>
                  <a:pt x="1350" y="2148"/>
                  <a:pt x="1350" y="2148"/>
                  <a:pt x="1350" y="2148"/>
                </a:cubicBezTo>
                <a:cubicBezTo>
                  <a:pt x="1354" y="2148"/>
                  <a:pt x="1358" y="2147"/>
                  <a:pt x="1362" y="2145"/>
                </a:cubicBezTo>
                <a:cubicBezTo>
                  <a:pt x="1373" y="2139"/>
                  <a:pt x="1379" y="2127"/>
                  <a:pt x="1378" y="2115"/>
                </a:cubicBezTo>
                <a:cubicBezTo>
                  <a:pt x="1655" y="2013"/>
                  <a:pt x="1655" y="2013"/>
                  <a:pt x="1655" y="2013"/>
                </a:cubicBezTo>
                <a:cubicBezTo>
                  <a:pt x="1744" y="2014"/>
                  <a:pt x="1744" y="2014"/>
                  <a:pt x="1744" y="2014"/>
                </a:cubicBezTo>
                <a:cubicBezTo>
                  <a:pt x="1347" y="2192"/>
                  <a:pt x="1347" y="2192"/>
                  <a:pt x="1347" y="2192"/>
                </a:cubicBezTo>
                <a:moveTo>
                  <a:pt x="1378" y="2110"/>
                </a:moveTo>
                <a:cubicBezTo>
                  <a:pt x="1377" y="2107"/>
                  <a:pt x="1376" y="2105"/>
                  <a:pt x="1375" y="2102"/>
                </a:cubicBezTo>
                <a:cubicBezTo>
                  <a:pt x="1372" y="2096"/>
                  <a:pt x="1367" y="2092"/>
                  <a:pt x="1361" y="2089"/>
                </a:cubicBezTo>
                <a:cubicBezTo>
                  <a:pt x="1388" y="2009"/>
                  <a:pt x="1388" y="2009"/>
                  <a:pt x="1388" y="2009"/>
                </a:cubicBezTo>
                <a:cubicBezTo>
                  <a:pt x="1641" y="2013"/>
                  <a:pt x="1641" y="2013"/>
                  <a:pt x="1641" y="2013"/>
                </a:cubicBezTo>
                <a:cubicBezTo>
                  <a:pt x="1378" y="2110"/>
                  <a:pt x="1378" y="2110"/>
                  <a:pt x="1378" y="2110"/>
                </a:cubicBezTo>
                <a:moveTo>
                  <a:pt x="1114" y="2033"/>
                </a:moveTo>
                <a:cubicBezTo>
                  <a:pt x="1058" y="2012"/>
                  <a:pt x="1058" y="2012"/>
                  <a:pt x="1058" y="2012"/>
                </a:cubicBezTo>
                <a:cubicBezTo>
                  <a:pt x="1138" y="2006"/>
                  <a:pt x="1138" y="2006"/>
                  <a:pt x="1138" y="2006"/>
                </a:cubicBezTo>
                <a:cubicBezTo>
                  <a:pt x="1139" y="2007"/>
                  <a:pt x="1139" y="2008"/>
                  <a:pt x="1140" y="2010"/>
                </a:cubicBezTo>
                <a:cubicBezTo>
                  <a:pt x="1141" y="2011"/>
                  <a:pt x="1141" y="2012"/>
                  <a:pt x="1142" y="2013"/>
                </a:cubicBezTo>
                <a:cubicBezTo>
                  <a:pt x="1114" y="2033"/>
                  <a:pt x="1114" y="2033"/>
                  <a:pt x="1114" y="2033"/>
                </a:cubicBezTo>
                <a:moveTo>
                  <a:pt x="1159" y="2021"/>
                </a:moveTo>
                <a:cubicBezTo>
                  <a:pt x="1162" y="2021"/>
                  <a:pt x="1166" y="2020"/>
                  <a:pt x="1169" y="2019"/>
                </a:cubicBezTo>
                <a:cubicBezTo>
                  <a:pt x="1174" y="2016"/>
                  <a:pt x="1178" y="2011"/>
                  <a:pt x="1180" y="2006"/>
                </a:cubicBezTo>
                <a:cubicBezTo>
                  <a:pt x="1383" y="2009"/>
                  <a:pt x="1383" y="2009"/>
                  <a:pt x="1383" y="2009"/>
                </a:cubicBezTo>
                <a:cubicBezTo>
                  <a:pt x="1357" y="2087"/>
                  <a:pt x="1357" y="2087"/>
                  <a:pt x="1357" y="2087"/>
                </a:cubicBezTo>
                <a:cubicBezTo>
                  <a:pt x="1354" y="2086"/>
                  <a:pt x="1350" y="2086"/>
                  <a:pt x="1347" y="2086"/>
                </a:cubicBezTo>
                <a:cubicBezTo>
                  <a:pt x="1342" y="2086"/>
                  <a:pt x="1337" y="2087"/>
                  <a:pt x="1333" y="2089"/>
                </a:cubicBezTo>
                <a:cubicBezTo>
                  <a:pt x="1325" y="2093"/>
                  <a:pt x="1320" y="2100"/>
                  <a:pt x="1317" y="2108"/>
                </a:cubicBezTo>
                <a:cubicBezTo>
                  <a:pt x="1313" y="2106"/>
                  <a:pt x="1313" y="2106"/>
                  <a:pt x="1313" y="2106"/>
                </a:cubicBezTo>
                <a:cubicBezTo>
                  <a:pt x="1313" y="2108"/>
                  <a:pt x="1312" y="2109"/>
                  <a:pt x="1312" y="2111"/>
                </a:cubicBezTo>
                <a:cubicBezTo>
                  <a:pt x="1316" y="2113"/>
                  <a:pt x="1316" y="2113"/>
                  <a:pt x="1316" y="2113"/>
                </a:cubicBezTo>
                <a:cubicBezTo>
                  <a:pt x="1315" y="2117"/>
                  <a:pt x="1316" y="2122"/>
                  <a:pt x="1317" y="2127"/>
                </a:cubicBezTo>
                <a:cubicBezTo>
                  <a:pt x="843" y="2221"/>
                  <a:pt x="843" y="2221"/>
                  <a:pt x="843" y="2221"/>
                </a:cubicBezTo>
                <a:cubicBezTo>
                  <a:pt x="1057" y="2077"/>
                  <a:pt x="1057" y="2077"/>
                  <a:pt x="1057" y="2077"/>
                </a:cubicBezTo>
                <a:cubicBezTo>
                  <a:pt x="1055" y="2076"/>
                  <a:pt x="1053" y="2076"/>
                  <a:pt x="1051" y="2075"/>
                </a:cubicBezTo>
                <a:cubicBezTo>
                  <a:pt x="840" y="2217"/>
                  <a:pt x="840" y="2217"/>
                  <a:pt x="840" y="2217"/>
                </a:cubicBezTo>
                <a:cubicBezTo>
                  <a:pt x="834" y="2206"/>
                  <a:pt x="822" y="2200"/>
                  <a:pt x="811" y="2200"/>
                </a:cubicBezTo>
                <a:cubicBezTo>
                  <a:pt x="810" y="2200"/>
                  <a:pt x="810" y="2200"/>
                  <a:pt x="810" y="2200"/>
                </a:cubicBezTo>
                <a:cubicBezTo>
                  <a:pt x="797" y="2031"/>
                  <a:pt x="797" y="2031"/>
                  <a:pt x="797" y="2031"/>
                </a:cubicBezTo>
                <a:cubicBezTo>
                  <a:pt x="1046" y="2013"/>
                  <a:pt x="1046" y="2013"/>
                  <a:pt x="1046" y="2013"/>
                </a:cubicBezTo>
                <a:cubicBezTo>
                  <a:pt x="1109" y="2036"/>
                  <a:pt x="1109" y="2036"/>
                  <a:pt x="1109" y="2036"/>
                </a:cubicBezTo>
                <a:cubicBezTo>
                  <a:pt x="1088" y="2050"/>
                  <a:pt x="1088" y="2050"/>
                  <a:pt x="1088" y="2050"/>
                </a:cubicBezTo>
                <a:cubicBezTo>
                  <a:pt x="1088" y="2052"/>
                  <a:pt x="1087" y="2055"/>
                  <a:pt x="1087" y="2057"/>
                </a:cubicBezTo>
                <a:cubicBezTo>
                  <a:pt x="1114" y="2038"/>
                  <a:pt x="1114" y="2038"/>
                  <a:pt x="1114" y="2038"/>
                </a:cubicBezTo>
                <a:cubicBezTo>
                  <a:pt x="1283" y="2100"/>
                  <a:pt x="1283" y="2100"/>
                  <a:pt x="1283" y="2100"/>
                </a:cubicBezTo>
                <a:cubicBezTo>
                  <a:pt x="1283" y="2099"/>
                  <a:pt x="1284" y="2097"/>
                  <a:pt x="1285" y="2096"/>
                </a:cubicBezTo>
                <a:cubicBezTo>
                  <a:pt x="1119" y="2035"/>
                  <a:pt x="1119" y="2035"/>
                  <a:pt x="1119" y="2035"/>
                </a:cubicBezTo>
                <a:cubicBezTo>
                  <a:pt x="1146" y="2017"/>
                  <a:pt x="1146" y="2017"/>
                  <a:pt x="1146" y="2017"/>
                </a:cubicBezTo>
                <a:cubicBezTo>
                  <a:pt x="1150" y="2020"/>
                  <a:pt x="1154" y="2021"/>
                  <a:pt x="1159" y="2021"/>
                </a:cubicBezTo>
                <a:moveTo>
                  <a:pt x="1748" y="2009"/>
                </a:moveTo>
                <a:cubicBezTo>
                  <a:pt x="1668" y="2008"/>
                  <a:pt x="1668" y="2008"/>
                  <a:pt x="1668" y="2008"/>
                </a:cubicBezTo>
                <a:cubicBezTo>
                  <a:pt x="1768" y="1971"/>
                  <a:pt x="1768" y="1971"/>
                  <a:pt x="1768" y="1971"/>
                </a:cubicBezTo>
                <a:cubicBezTo>
                  <a:pt x="1748" y="2009"/>
                  <a:pt x="1748" y="2009"/>
                  <a:pt x="1748" y="2009"/>
                </a:cubicBezTo>
                <a:moveTo>
                  <a:pt x="696" y="2034"/>
                </a:moveTo>
                <a:cubicBezTo>
                  <a:pt x="756" y="1960"/>
                  <a:pt x="756" y="1960"/>
                  <a:pt x="756" y="1960"/>
                </a:cubicBezTo>
                <a:cubicBezTo>
                  <a:pt x="761" y="1962"/>
                  <a:pt x="768" y="1963"/>
                  <a:pt x="774" y="1963"/>
                </a:cubicBezTo>
                <a:cubicBezTo>
                  <a:pt x="778" y="1963"/>
                  <a:pt x="783" y="1963"/>
                  <a:pt x="787" y="1962"/>
                </a:cubicBezTo>
                <a:cubicBezTo>
                  <a:pt x="792" y="2027"/>
                  <a:pt x="792" y="2027"/>
                  <a:pt x="792" y="2027"/>
                </a:cubicBezTo>
                <a:cubicBezTo>
                  <a:pt x="696" y="2034"/>
                  <a:pt x="696" y="2034"/>
                  <a:pt x="696" y="2034"/>
                </a:cubicBezTo>
                <a:moveTo>
                  <a:pt x="797" y="2026"/>
                </a:moveTo>
                <a:cubicBezTo>
                  <a:pt x="792" y="1960"/>
                  <a:pt x="792" y="1960"/>
                  <a:pt x="792" y="1960"/>
                </a:cubicBezTo>
                <a:cubicBezTo>
                  <a:pt x="793" y="1959"/>
                  <a:pt x="794" y="1959"/>
                  <a:pt x="795" y="1958"/>
                </a:cubicBezTo>
                <a:cubicBezTo>
                  <a:pt x="807" y="1952"/>
                  <a:pt x="815" y="1941"/>
                  <a:pt x="817" y="1928"/>
                </a:cubicBezTo>
                <a:cubicBezTo>
                  <a:pt x="1035" y="2009"/>
                  <a:pt x="1035" y="2009"/>
                  <a:pt x="1035" y="2009"/>
                </a:cubicBezTo>
                <a:cubicBezTo>
                  <a:pt x="797" y="2026"/>
                  <a:pt x="797" y="2026"/>
                  <a:pt x="797" y="2026"/>
                </a:cubicBezTo>
                <a:moveTo>
                  <a:pt x="2420" y="2077"/>
                </a:moveTo>
                <a:cubicBezTo>
                  <a:pt x="1752" y="2012"/>
                  <a:pt x="1752" y="2012"/>
                  <a:pt x="1752" y="2012"/>
                </a:cubicBezTo>
                <a:cubicBezTo>
                  <a:pt x="1775" y="1968"/>
                  <a:pt x="1775" y="1968"/>
                  <a:pt x="1775" y="1968"/>
                </a:cubicBezTo>
                <a:cubicBezTo>
                  <a:pt x="1978" y="1894"/>
                  <a:pt x="1978" y="1894"/>
                  <a:pt x="1978" y="1894"/>
                </a:cubicBezTo>
                <a:cubicBezTo>
                  <a:pt x="1984" y="1904"/>
                  <a:pt x="1994" y="1910"/>
                  <a:pt x="2005" y="1910"/>
                </a:cubicBezTo>
                <a:cubicBezTo>
                  <a:pt x="2010" y="1910"/>
                  <a:pt x="2015" y="1909"/>
                  <a:pt x="2020" y="1906"/>
                </a:cubicBezTo>
                <a:cubicBezTo>
                  <a:pt x="2025" y="1903"/>
                  <a:pt x="2030" y="1899"/>
                  <a:pt x="2032" y="1894"/>
                </a:cubicBezTo>
                <a:cubicBezTo>
                  <a:pt x="2420" y="2073"/>
                  <a:pt x="2420" y="2073"/>
                  <a:pt x="2420" y="2073"/>
                </a:cubicBezTo>
                <a:cubicBezTo>
                  <a:pt x="2420" y="2077"/>
                  <a:pt x="2420" y="2077"/>
                  <a:pt x="2420" y="2077"/>
                </a:cubicBezTo>
                <a:moveTo>
                  <a:pt x="3224" y="1578"/>
                </a:moveTo>
                <a:cubicBezTo>
                  <a:pt x="3369" y="1521"/>
                  <a:pt x="3369" y="1521"/>
                  <a:pt x="3369" y="1521"/>
                </a:cubicBezTo>
                <a:cubicBezTo>
                  <a:pt x="3257" y="1891"/>
                  <a:pt x="3257" y="1891"/>
                  <a:pt x="3257" y="1891"/>
                </a:cubicBezTo>
                <a:cubicBezTo>
                  <a:pt x="2438" y="2076"/>
                  <a:pt x="2438" y="2076"/>
                  <a:pt x="2438" y="2076"/>
                </a:cubicBezTo>
                <a:cubicBezTo>
                  <a:pt x="3223" y="1576"/>
                  <a:pt x="3223" y="1576"/>
                  <a:pt x="3223" y="1576"/>
                </a:cubicBezTo>
                <a:cubicBezTo>
                  <a:pt x="3224" y="1578"/>
                  <a:pt x="3224" y="1578"/>
                  <a:pt x="3224" y="1578"/>
                </a:cubicBezTo>
                <a:moveTo>
                  <a:pt x="1046" y="2008"/>
                </a:moveTo>
                <a:cubicBezTo>
                  <a:pt x="818" y="1924"/>
                  <a:pt x="818" y="1924"/>
                  <a:pt x="818" y="1924"/>
                </a:cubicBezTo>
                <a:cubicBezTo>
                  <a:pt x="819" y="1915"/>
                  <a:pt x="817" y="1906"/>
                  <a:pt x="813" y="1898"/>
                </a:cubicBezTo>
                <a:cubicBezTo>
                  <a:pt x="811" y="1895"/>
                  <a:pt x="809" y="1891"/>
                  <a:pt x="806" y="1888"/>
                </a:cubicBezTo>
                <a:cubicBezTo>
                  <a:pt x="1077" y="1489"/>
                  <a:pt x="1077" y="1489"/>
                  <a:pt x="1077" y="1489"/>
                </a:cubicBezTo>
                <a:cubicBezTo>
                  <a:pt x="1434" y="1530"/>
                  <a:pt x="1434" y="1530"/>
                  <a:pt x="1434" y="1530"/>
                </a:cubicBezTo>
                <a:cubicBezTo>
                  <a:pt x="1363" y="1652"/>
                  <a:pt x="1363" y="1652"/>
                  <a:pt x="1363" y="1652"/>
                </a:cubicBezTo>
                <a:cubicBezTo>
                  <a:pt x="1365" y="1652"/>
                  <a:pt x="1367" y="1651"/>
                  <a:pt x="1370" y="1651"/>
                </a:cubicBezTo>
                <a:cubicBezTo>
                  <a:pt x="1439" y="1531"/>
                  <a:pt x="1439" y="1531"/>
                  <a:pt x="1439" y="1531"/>
                </a:cubicBezTo>
                <a:cubicBezTo>
                  <a:pt x="1541" y="1542"/>
                  <a:pt x="1541" y="1542"/>
                  <a:pt x="1541" y="1542"/>
                </a:cubicBezTo>
                <a:cubicBezTo>
                  <a:pt x="1385" y="2004"/>
                  <a:pt x="1385" y="2004"/>
                  <a:pt x="1385" y="2004"/>
                </a:cubicBezTo>
                <a:cubicBezTo>
                  <a:pt x="1180" y="2001"/>
                  <a:pt x="1180" y="2001"/>
                  <a:pt x="1180" y="2001"/>
                </a:cubicBezTo>
                <a:cubicBezTo>
                  <a:pt x="1180" y="1997"/>
                  <a:pt x="1180" y="1993"/>
                  <a:pt x="1178" y="1990"/>
                </a:cubicBezTo>
                <a:cubicBezTo>
                  <a:pt x="1177" y="1988"/>
                  <a:pt x="1176" y="1987"/>
                  <a:pt x="1175" y="1986"/>
                </a:cubicBezTo>
                <a:cubicBezTo>
                  <a:pt x="1340" y="1701"/>
                  <a:pt x="1340" y="1701"/>
                  <a:pt x="1340" y="1701"/>
                </a:cubicBezTo>
                <a:cubicBezTo>
                  <a:pt x="1339" y="1699"/>
                  <a:pt x="1339" y="1697"/>
                  <a:pt x="1338" y="1695"/>
                </a:cubicBezTo>
                <a:cubicBezTo>
                  <a:pt x="1171" y="1982"/>
                  <a:pt x="1171" y="1982"/>
                  <a:pt x="1171" y="1982"/>
                </a:cubicBezTo>
                <a:cubicBezTo>
                  <a:pt x="1168" y="1980"/>
                  <a:pt x="1163" y="1978"/>
                  <a:pt x="1159" y="1978"/>
                </a:cubicBezTo>
                <a:cubicBezTo>
                  <a:pt x="1155" y="1978"/>
                  <a:pt x="1152" y="1979"/>
                  <a:pt x="1149" y="1981"/>
                </a:cubicBezTo>
                <a:cubicBezTo>
                  <a:pt x="1141" y="1985"/>
                  <a:pt x="1137" y="1993"/>
                  <a:pt x="1138" y="2001"/>
                </a:cubicBezTo>
                <a:cubicBezTo>
                  <a:pt x="1046" y="2008"/>
                  <a:pt x="1046" y="2008"/>
                  <a:pt x="1046" y="2008"/>
                </a:cubicBezTo>
                <a:moveTo>
                  <a:pt x="2429" y="2072"/>
                </a:moveTo>
                <a:cubicBezTo>
                  <a:pt x="2426" y="2071"/>
                  <a:pt x="2426" y="2071"/>
                  <a:pt x="2426" y="2071"/>
                </a:cubicBezTo>
                <a:cubicBezTo>
                  <a:pt x="2498" y="1653"/>
                  <a:pt x="2498" y="1653"/>
                  <a:pt x="2498" y="1653"/>
                </a:cubicBezTo>
                <a:cubicBezTo>
                  <a:pt x="2501" y="1652"/>
                  <a:pt x="2505" y="1651"/>
                  <a:pt x="2509" y="1649"/>
                </a:cubicBezTo>
                <a:cubicBezTo>
                  <a:pt x="2523" y="1642"/>
                  <a:pt x="2529" y="1624"/>
                  <a:pt x="2523" y="1609"/>
                </a:cubicBezTo>
                <a:cubicBezTo>
                  <a:pt x="2705" y="1480"/>
                  <a:pt x="2705" y="1480"/>
                  <a:pt x="2705" y="1480"/>
                </a:cubicBezTo>
                <a:cubicBezTo>
                  <a:pt x="2755" y="1486"/>
                  <a:pt x="2755" y="1486"/>
                  <a:pt x="2755" y="1486"/>
                </a:cubicBezTo>
                <a:cubicBezTo>
                  <a:pt x="2429" y="2072"/>
                  <a:pt x="2429" y="2072"/>
                  <a:pt x="2429" y="2072"/>
                </a:cubicBezTo>
                <a:moveTo>
                  <a:pt x="2755" y="1481"/>
                </a:moveTo>
                <a:cubicBezTo>
                  <a:pt x="2712" y="1476"/>
                  <a:pt x="2712" y="1476"/>
                  <a:pt x="2712" y="1476"/>
                </a:cubicBezTo>
                <a:cubicBezTo>
                  <a:pt x="2799" y="1414"/>
                  <a:pt x="2799" y="1414"/>
                  <a:pt x="2799" y="1414"/>
                </a:cubicBezTo>
                <a:cubicBezTo>
                  <a:pt x="2755" y="1481"/>
                  <a:pt x="2755" y="1481"/>
                  <a:pt x="2755" y="1481"/>
                </a:cubicBezTo>
                <a:moveTo>
                  <a:pt x="2027" y="1747"/>
                </a:moveTo>
                <a:cubicBezTo>
                  <a:pt x="2072" y="1410"/>
                  <a:pt x="2072" y="1410"/>
                  <a:pt x="2072" y="1410"/>
                </a:cubicBezTo>
                <a:cubicBezTo>
                  <a:pt x="2074" y="1407"/>
                  <a:pt x="2074" y="1407"/>
                  <a:pt x="2074" y="1407"/>
                </a:cubicBezTo>
                <a:cubicBezTo>
                  <a:pt x="2077" y="1407"/>
                  <a:pt x="2077" y="1407"/>
                  <a:pt x="2077" y="1407"/>
                </a:cubicBezTo>
                <a:cubicBezTo>
                  <a:pt x="2375" y="1559"/>
                  <a:pt x="2375" y="1559"/>
                  <a:pt x="2375" y="1559"/>
                </a:cubicBezTo>
                <a:cubicBezTo>
                  <a:pt x="2375" y="1557"/>
                  <a:pt x="2375" y="1556"/>
                  <a:pt x="2376" y="1554"/>
                </a:cubicBezTo>
                <a:cubicBezTo>
                  <a:pt x="2091" y="1409"/>
                  <a:pt x="2091" y="1409"/>
                  <a:pt x="2091" y="1409"/>
                </a:cubicBezTo>
                <a:cubicBezTo>
                  <a:pt x="2698" y="1479"/>
                  <a:pt x="2698" y="1479"/>
                  <a:pt x="2698" y="1479"/>
                </a:cubicBezTo>
                <a:cubicBezTo>
                  <a:pt x="2520" y="1604"/>
                  <a:pt x="2520" y="1604"/>
                  <a:pt x="2520" y="1604"/>
                </a:cubicBezTo>
                <a:cubicBezTo>
                  <a:pt x="2514" y="1595"/>
                  <a:pt x="2504" y="1590"/>
                  <a:pt x="2494" y="1590"/>
                </a:cubicBezTo>
                <a:cubicBezTo>
                  <a:pt x="2489" y="1590"/>
                  <a:pt x="2484" y="1591"/>
                  <a:pt x="2480" y="1594"/>
                </a:cubicBezTo>
                <a:cubicBezTo>
                  <a:pt x="2476" y="1596"/>
                  <a:pt x="2472" y="1599"/>
                  <a:pt x="2470" y="1602"/>
                </a:cubicBezTo>
                <a:cubicBezTo>
                  <a:pt x="2419" y="1576"/>
                  <a:pt x="2419" y="1576"/>
                  <a:pt x="2419" y="1576"/>
                </a:cubicBezTo>
                <a:cubicBezTo>
                  <a:pt x="2418" y="1578"/>
                  <a:pt x="2417" y="1579"/>
                  <a:pt x="2416" y="1580"/>
                </a:cubicBezTo>
                <a:cubicBezTo>
                  <a:pt x="2467" y="1606"/>
                  <a:pt x="2467" y="1606"/>
                  <a:pt x="2467" y="1606"/>
                </a:cubicBezTo>
                <a:cubicBezTo>
                  <a:pt x="2462" y="1615"/>
                  <a:pt x="2461" y="1626"/>
                  <a:pt x="2466" y="1636"/>
                </a:cubicBezTo>
                <a:cubicBezTo>
                  <a:pt x="2472" y="1646"/>
                  <a:pt x="2482" y="1652"/>
                  <a:pt x="2492" y="1653"/>
                </a:cubicBezTo>
                <a:cubicBezTo>
                  <a:pt x="2421" y="2068"/>
                  <a:pt x="2421" y="2068"/>
                  <a:pt x="2421" y="2068"/>
                </a:cubicBezTo>
                <a:cubicBezTo>
                  <a:pt x="2034" y="1889"/>
                  <a:pt x="2034" y="1889"/>
                  <a:pt x="2034" y="1889"/>
                </a:cubicBezTo>
                <a:cubicBezTo>
                  <a:pt x="2037" y="1881"/>
                  <a:pt x="2037" y="1872"/>
                  <a:pt x="2033" y="1864"/>
                </a:cubicBezTo>
                <a:cubicBezTo>
                  <a:pt x="2029" y="1856"/>
                  <a:pt x="2022" y="1851"/>
                  <a:pt x="2014" y="1848"/>
                </a:cubicBezTo>
                <a:cubicBezTo>
                  <a:pt x="2022" y="1788"/>
                  <a:pt x="2022" y="1788"/>
                  <a:pt x="2022" y="1788"/>
                </a:cubicBezTo>
                <a:cubicBezTo>
                  <a:pt x="2022" y="1788"/>
                  <a:pt x="2022" y="1788"/>
                  <a:pt x="2022" y="1788"/>
                </a:cubicBezTo>
                <a:cubicBezTo>
                  <a:pt x="2020" y="1789"/>
                  <a:pt x="2019" y="1789"/>
                  <a:pt x="2017" y="1790"/>
                </a:cubicBezTo>
                <a:cubicBezTo>
                  <a:pt x="2009" y="1847"/>
                  <a:pt x="2009" y="1847"/>
                  <a:pt x="2009" y="1847"/>
                </a:cubicBezTo>
                <a:cubicBezTo>
                  <a:pt x="2008" y="1847"/>
                  <a:pt x="2006" y="1847"/>
                  <a:pt x="2005" y="1847"/>
                </a:cubicBezTo>
                <a:cubicBezTo>
                  <a:pt x="2000" y="1847"/>
                  <a:pt x="1995" y="1848"/>
                  <a:pt x="1991" y="1851"/>
                </a:cubicBezTo>
                <a:cubicBezTo>
                  <a:pt x="1976" y="1858"/>
                  <a:pt x="1970" y="1875"/>
                  <a:pt x="1976" y="1889"/>
                </a:cubicBezTo>
                <a:cubicBezTo>
                  <a:pt x="1779" y="1962"/>
                  <a:pt x="1779" y="1962"/>
                  <a:pt x="1779" y="1962"/>
                </a:cubicBezTo>
                <a:cubicBezTo>
                  <a:pt x="2065" y="1422"/>
                  <a:pt x="2065" y="1422"/>
                  <a:pt x="2065" y="1422"/>
                </a:cubicBezTo>
                <a:cubicBezTo>
                  <a:pt x="2023" y="1744"/>
                  <a:pt x="2023" y="1744"/>
                  <a:pt x="2023" y="1744"/>
                </a:cubicBezTo>
                <a:cubicBezTo>
                  <a:pt x="2025" y="1745"/>
                  <a:pt x="2026" y="1746"/>
                  <a:pt x="2027" y="1747"/>
                </a:cubicBezTo>
                <a:moveTo>
                  <a:pt x="1546" y="1543"/>
                </a:moveTo>
                <a:cubicBezTo>
                  <a:pt x="1547" y="1541"/>
                  <a:pt x="1547" y="1541"/>
                  <a:pt x="1547" y="1541"/>
                </a:cubicBezTo>
                <a:cubicBezTo>
                  <a:pt x="2068" y="1403"/>
                  <a:pt x="2068" y="1403"/>
                  <a:pt x="2068" y="1403"/>
                </a:cubicBezTo>
                <a:cubicBezTo>
                  <a:pt x="2067" y="1408"/>
                  <a:pt x="2067" y="1408"/>
                  <a:pt x="2067" y="1408"/>
                </a:cubicBezTo>
                <a:cubicBezTo>
                  <a:pt x="1772" y="1964"/>
                  <a:pt x="1772" y="1964"/>
                  <a:pt x="1772" y="1964"/>
                </a:cubicBezTo>
                <a:cubicBezTo>
                  <a:pt x="1654" y="2008"/>
                  <a:pt x="1654" y="2008"/>
                  <a:pt x="1654" y="2008"/>
                </a:cubicBezTo>
                <a:cubicBezTo>
                  <a:pt x="1390" y="2004"/>
                  <a:pt x="1390" y="2004"/>
                  <a:pt x="1390" y="2004"/>
                </a:cubicBezTo>
                <a:cubicBezTo>
                  <a:pt x="1546" y="1543"/>
                  <a:pt x="1546" y="1543"/>
                  <a:pt x="1546" y="1543"/>
                </a:cubicBezTo>
                <a:cubicBezTo>
                  <a:pt x="1546" y="1543"/>
                  <a:pt x="1546" y="1543"/>
                  <a:pt x="1546" y="1543"/>
                </a:cubicBezTo>
                <a:moveTo>
                  <a:pt x="3224" y="1573"/>
                </a:moveTo>
                <a:cubicBezTo>
                  <a:pt x="3292" y="1347"/>
                  <a:pt x="3292" y="1347"/>
                  <a:pt x="3292" y="1347"/>
                </a:cubicBezTo>
                <a:cubicBezTo>
                  <a:pt x="3404" y="1413"/>
                  <a:pt x="3404" y="1413"/>
                  <a:pt x="3404" y="1413"/>
                </a:cubicBezTo>
                <a:cubicBezTo>
                  <a:pt x="3402" y="1412"/>
                  <a:pt x="3402" y="1412"/>
                  <a:pt x="3402" y="1412"/>
                </a:cubicBezTo>
                <a:cubicBezTo>
                  <a:pt x="3371" y="1515"/>
                  <a:pt x="3371" y="1515"/>
                  <a:pt x="3371" y="1515"/>
                </a:cubicBezTo>
                <a:cubicBezTo>
                  <a:pt x="3224" y="1573"/>
                  <a:pt x="3224" y="1573"/>
                  <a:pt x="3224" y="1573"/>
                </a:cubicBezTo>
                <a:moveTo>
                  <a:pt x="3264" y="1885"/>
                </a:moveTo>
                <a:cubicBezTo>
                  <a:pt x="3375" y="1518"/>
                  <a:pt x="3375" y="1518"/>
                  <a:pt x="3375" y="1518"/>
                </a:cubicBezTo>
                <a:cubicBezTo>
                  <a:pt x="3837" y="1336"/>
                  <a:pt x="3837" y="1336"/>
                  <a:pt x="3837" y="1336"/>
                </a:cubicBezTo>
                <a:cubicBezTo>
                  <a:pt x="3818" y="1426"/>
                  <a:pt x="3818" y="1426"/>
                  <a:pt x="3818" y="1426"/>
                </a:cubicBezTo>
                <a:cubicBezTo>
                  <a:pt x="3818" y="1426"/>
                  <a:pt x="3818" y="1426"/>
                  <a:pt x="3818" y="1426"/>
                </a:cubicBezTo>
                <a:cubicBezTo>
                  <a:pt x="3817" y="1426"/>
                  <a:pt x="3817" y="1426"/>
                  <a:pt x="3817" y="1426"/>
                </a:cubicBezTo>
                <a:cubicBezTo>
                  <a:pt x="3264" y="1885"/>
                  <a:pt x="3264" y="1885"/>
                  <a:pt x="3264" y="1885"/>
                </a:cubicBezTo>
                <a:moveTo>
                  <a:pt x="3843" y="1328"/>
                </a:moveTo>
                <a:cubicBezTo>
                  <a:pt x="3848" y="1305"/>
                  <a:pt x="3848" y="1305"/>
                  <a:pt x="3848" y="1305"/>
                </a:cubicBezTo>
                <a:cubicBezTo>
                  <a:pt x="3876" y="1315"/>
                  <a:pt x="3876" y="1315"/>
                  <a:pt x="3876" y="1315"/>
                </a:cubicBezTo>
                <a:cubicBezTo>
                  <a:pt x="3843" y="1328"/>
                  <a:pt x="3843" y="1328"/>
                  <a:pt x="3843" y="1328"/>
                </a:cubicBezTo>
                <a:moveTo>
                  <a:pt x="2435" y="2072"/>
                </a:moveTo>
                <a:cubicBezTo>
                  <a:pt x="2759" y="1488"/>
                  <a:pt x="2759" y="1488"/>
                  <a:pt x="2759" y="1488"/>
                </a:cubicBezTo>
                <a:cubicBezTo>
                  <a:pt x="3138" y="1257"/>
                  <a:pt x="3138" y="1257"/>
                  <a:pt x="3138" y="1257"/>
                </a:cubicBezTo>
                <a:cubicBezTo>
                  <a:pt x="3288" y="1345"/>
                  <a:pt x="3288" y="1345"/>
                  <a:pt x="3288" y="1345"/>
                </a:cubicBezTo>
                <a:cubicBezTo>
                  <a:pt x="3219" y="1573"/>
                  <a:pt x="3219" y="1573"/>
                  <a:pt x="3219" y="1573"/>
                </a:cubicBezTo>
                <a:cubicBezTo>
                  <a:pt x="2435" y="2072"/>
                  <a:pt x="2435" y="2072"/>
                  <a:pt x="2435" y="2072"/>
                </a:cubicBezTo>
                <a:moveTo>
                  <a:pt x="2761" y="1480"/>
                </a:moveTo>
                <a:cubicBezTo>
                  <a:pt x="2811" y="1406"/>
                  <a:pt x="2811" y="1406"/>
                  <a:pt x="2811" y="1406"/>
                </a:cubicBezTo>
                <a:cubicBezTo>
                  <a:pt x="3058" y="1231"/>
                  <a:pt x="3058" y="1231"/>
                  <a:pt x="3058" y="1231"/>
                </a:cubicBezTo>
                <a:cubicBezTo>
                  <a:pt x="3064" y="1240"/>
                  <a:pt x="3074" y="1245"/>
                  <a:pt x="3084" y="1245"/>
                </a:cubicBezTo>
                <a:cubicBezTo>
                  <a:pt x="3089" y="1245"/>
                  <a:pt x="3094" y="1243"/>
                  <a:pt x="3098" y="1241"/>
                </a:cubicBezTo>
                <a:cubicBezTo>
                  <a:pt x="3100" y="1240"/>
                  <a:pt x="3102" y="1238"/>
                  <a:pt x="3104" y="1237"/>
                </a:cubicBezTo>
                <a:cubicBezTo>
                  <a:pt x="3133" y="1254"/>
                  <a:pt x="3133" y="1254"/>
                  <a:pt x="3133" y="1254"/>
                </a:cubicBezTo>
                <a:cubicBezTo>
                  <a:pt x="2761" y="1480"/>
                  <a:pt x="2761" y="1480"/>
                  <a:pt x="2761" y="1480"/>
                </a:cubicBezTo>
                <a:moveTo>
                  <a:pt x="3377" y="1512"/>
                </a:moveTo>
                <a:cubicBezTo>
                  <a:pt x="3406" y="1414"/>
                  <a:pt x="3406" y="1414"/>
                  <a:pt x="3406" y="1414"/>
                </a:cubicBezTo>
                <a:cubicBezTo>
                  <a:pt x="3406" y="1413"/>
                  <a:pt x="3406" y="1413"/>
                  <a:pt x="3406" y="1413"/>
                </a:cubicBezTo>
                <a:cubicBezTo>
                  <a:pt x="3632" y="1224"/>
                  <a:pt x="3632" y="1224"/>
                  <a:pt x="3632" y="1224"/>
                </a:cubicBezTo>
                <a:cubicBezTo>
                  <a:pt x="3843" y="1303"/>
                  <a:pt x="3843" y="1303"/>
                  <a:pt x="3843" y="1303"/>
                </a:cubicBezTo>
                <a:cubicBezTo>
                  <a:pt x="3838" y="1331"/>
                  <a:pt x="3838" y="1331"/>
                  <a:pt x="3838" y="1331"/>
                </a:cubicBezTo>
                <a:cubicBezTo>
                  <a:pt x="3377" y="1512"/>
                  <a:pt x="3377" y="1512"/>
                  <a:pt x="3377" y="1512"/>
                </a:cubicBezTo>
                <a:moveTo>
                  <a:pt x="2818" y="1394"/>
                </a:moveTo>
                <a:cubicBezTo>
                  <a:pt x="2958" y="1184"/>
                  <a:pt x="2958" y="1184"/>
                  <a:pt x="2958" y="1184"/>
                </a:cubicBezTo>
                <a:cubicBezTo>
                  <a:pt x="3052" y="1211"/>
                  <a:pt x="3052" y="1211"/>
                  <a:pt x="3052" y="1211"/>
                </a:cubicBezTo>
                <a:cubicBezTo>
                  <a:pt x="3052" y="1216"/>
                  <a:pt x="3053" y="1222"/>
                  <a:pt x="3056" y="1227"/>
                </a:cubicBezTo>
                <a:cubicBezTo>
                  <a:pt x="2818" y="1394"/>
                  <a:pt x="2818" y="1394"/>
                  <a:pt x="2818" y="1394"/>
                </a:cubicBezTo>
                <a:moveTo>
                  <a:pt x="3289" y="1340"/>
                </a:moveTo>
                <a:cubicBezTo>
                  <a:pt x="3143" y="1254"/>
                  <a:pt x="3143" y="1254"/>
                  <a:pt x="3143" y="1254"/>
                </a:cubicBezTo>
                <a:cubicBezTo>
                  <a:pt x="3338" y="1135"/>
                  <a:pt x="3338" y="1135"/>
                  <a:pt x="3338" y="1135"/>
                </a:cubicBezTo>
                <a:cubicBezTo>
                  <a:pt x="3340" y="1139"/>
                  <a:pt x="3344" y="1142"/>
                  <a:pt x="3348" y="1143"/>
                </a:cubicBezTo>
                <a:cubicBezTo>
                  <a:pt x="3289" y="1340"/>
                  <a:pt x="3289" y="1340"/>
                  <a:pt x="3289" y="1340"/>
                </a:cubicBezTo>
                <a:moveTo>
                  <a:pt x="3354" y="1144"/>
                </a:moveTo>
                <a:cubicBezTo>
                  <a:pt x="3357" y="1144"/>
                  <a:pt x="3360" y="1144"/>
                  <a:pt x="3363" y="1142"/>
                </a:cubicBezTo>
                <a:cubicBezTo>
                  <a:pt x="3369" y="1139"/>
                  <a:pt x="3373" y="1133"/>
                  <a:pt x="3374" y="1127"/>
                </a:cubicBezTo>
                <a:cubicBezTo>
                  <a:pt x="3627" y="1222"/>
                  <a:pt x="3627" y="1222"/>
                  <a:pt x="3627" y="1222"/>
                </a:cubicBezTo>
                <a:cubicBezTo>
                  <a:pt x="3405" y="1408"/>
                  <a:pt x="3405" y="1408"/>
                  <a:pt x="3405" y="1408"/>
                </a:cubicBezTo>
                <a:cubicBezTo>
                  <a:pt x="3294" y="1342"/>
                  <a:pt x="3294" y="1342"/>
                  <a:pt x="3294" y="1342"/>
                </a:cubicBezTo>
                <a:cubicBezTo>
                  <a:pt x="3353" y="1144"/>
                  <a:pt x="3353" y="1144"/>
                  <a:pt x="3353" y="1144"/>
                </a:cubicBezTo>
                <a:cubicBezTo>
                  <a:pt x="3354" y="1144"/>
                  <a:pt x="3354" y="1144"/>
                  <a:pt x="3354" y="1144"/>
                </a:cubicBezTo>
                <a:moveTo>
                  <a:pt x="2704" y="1475"/>
                </a:moveTo>
                <a:cubicBezTo>
                  <a:pt x="2079" y="1402"/>
                  <a:pt x="2079" y="1402"/>
                  <a:pt x="2079" y="1402"/>
                </a:cubicBezTo>
                <a:cubicBezTo>
                  <a:pt x="2074" y="1400"/>
                  <a:pt x="2074" y="1400"/>
                  <a:pt x="2074" y="1400"/>
                </a:cubicBezTo>
                <a:cubicBezTo>
                  <a:pt x="2483" y="1049"/>
                  <a:pt x="2483" y="1049"/>
                  <a:pt x="2483" y="1049"/>
                </a:cubicBezTo>
                <a:cubicBezTo>
                  <a:pt x="2485" y="1050"/>
                  <a:pt x="2485" y="1050"/>
                  <a:pt x="2485" y="1050"/>
                </a:cubicBezTo>
                <a:cubicBezTo>
                  <a:pt x="2485" y="1049"/>
                  <a:pt x="2485" y="1049"/>
                  <a:pt x="2485" y="1049"/>
                </a:cubicBezTo>
                <a:cubicBezTo>
                  <a:pt x="2953" y="1183"/>
                  <a:pt x="2953" y="1183"/>
                  <a:pt x="2953" y="1183"/>
                </a:cubicBezTo>
                <a:cubicBezTo>
                  <a:pt x="2807" y="1402"/>
                  <a:pt x="2807" y="1402"/>
                  <a:pt x="2807" y="1402"/>
                </a:cubicBezTo>
                <a:cubicBezTo>
                  <a:pt x="2704" y="1475"/>
                  <a:pt x="2704" y="1475"/>
                  <a:pt x="2704" y="1475"/>
                </a:cubicBezTo>
                <a:moveTo>
                  <a:pt x="3884" y="1312"/>
                </a:moveTo>
                <a:cubicBezTo>
                  <a:pt x="4052" y="1038"/>
                  <a:pt x="4052" y="1038"/>
                  <a:pt x="4052" y="1038"/>
                </a:cubicBezTo>
                <a:cubicBezTo>
                  <a:pt x="4119" y="1059"/>
                  <a:pt x="4119" y="1059"/>
                  <a:pt x="4119" y="1059"/>
                </a:cubicBezTo>
                <a:cubicBezTo>
                  <a:pt x="3884" y="1312"/>
                  <a:pt x="3884" y="1312"/>
                  <a:pt x="3884" y="1312"/>
                </a:cubicBezTo>
                <a:moveTo>
                  <a:pt x="3844" y="1298"/>
                </a:moveTo>
                <a:cubicBezTo>
                  <a:pt x="3637" y="1220"/>
                  <a:pt x="3637" y="1220"/>
                  <a:pt x="3637" y="1220"/>
                </a:cubicBezTo>
                <a:cubicBezTo>
                  <a:pt x="3885" y="1013"/>
                  <a:pt x="3885" y="1013"/>
                  <a:pt x="3885" y="1013"/>
                </a:cubicBezTo>
                <a:cubicBezTo>
                  <a:pt x="3889" y="1018"/>
                  <a:pt x="3894" y="1022"/>
                  <a:pt x="3900" y="1024"/>
                </a:cubicBezTo>
                <a:cubicBezTo>
                  <a:pt x="3844" y="1298"/>
                  <a:pt x="3844" y="1298"/>
                  <a:pt x="3844" y="1298"/>
                </a:cubicBezTo>
                <a:moveTo>
                  <a:pt x="3912" y="1026"/>
                </a:moveTo>
                <a:cubicBezTo>
                  <a:pt x="3917" y="1026"/>
                  <a:pt x="3922" y="1024"/>
                  <a:pt x="3928" y="1022"/>
                </a:cubicBezTo>
                <a:cubicBezTo>
                  <a:pt x="3936" y="1017"/>
                  <a:pt x="3942" y="1010"/>
                  <a:pt x="3944" y="1002"/>
                </a:cubicBezTo>
                <a:cubicBezTo>
                  <a:pt x="4047" y="1036"/>
                  <a:pt x="4047" y="1036"/>
                  <a:pt x="4047" y="1036"/>
                </a:cubicBezTo>
                <a:cubicBezTo>
                  <a:pt x="3879" y="1311"/>
                  <a:pt x="3879" y="1311"/>
                  <a:pt x="3879" y="1311"/>
                </a:cubicBezTo>
                <a:cubicBezTo>
                  <a:pt x="3849" y="1300"/>
                  <a:pt x="3849" y="1300"/>
                  <a:pt x="3849" y="1300"/>
                </a:cubicBezTo>
                <a:cubicBezTo>
                  <a:pt x="3905" y="1025"/>
                  <a:pt x="3905" y="1025"/>
                  <a:pt x="3905" y="1025"/>
                </a:cubicBezTo>
                <a:cubicBezTo>
                  <a:pt x="3907" y="1026"/>
                  <a:pt x="3909" y="1026"/>
                  <a:pt x="3912" y="1026"/>
                </a:cubicBezTo>
                <a:moveTo>
                  <a:pt x="2956" y="1178"/>
                </a:moveTo>
                <a:cubicBezTo>
                  <a:pt x="2488" y="1045"/>
                  <a:pt x="2488" y="1045"/>
                  <a:pt x="2488" y="1045"/>
                </a:cubicBezTo>
                <a:cubicBezTo>
                  <a:pt x="2536" y="955"/>
                  <a:pt x="2536" y="955"/>
                  <a:pt x="2536" y="955"/>
                </a:cubicBezTo>
                <a:cubicBezTo>
                  <a:pt x="3065" y="996"/>
                  <a:pt x="3065" y="996"/>
                  <a:pt x="3065" y="996"/>
                </a:cubicBezTo>
                <a:cubicBezTo>
                  <a:pt x="3065" y="996"/>
                  <a:pt x="3066" y="997"/>
                  <a:pt x="3066" y="998"/>
                </a:cubicBezTo>
                <a:cubicBezTo>
                  <a:pt x="3067" y="1001"/>
                  <a:pt x="3069" y="1003"/>
                  <a:pt x="3072" y="1005"/>
                </a:cubicBezTo>
                <a:cubicBezTo>
                  <a:pt x="2956" y="1178"/>
                  <a:pt x="2956" y="1178"/>
                  <a:pt x="2956" y="1178"/>
                </a:cubicBezTo>
                <a:moveTo>
                  <a:pt x="2094" y="1376"/>
                </a:moveTo>
                <a:cubicBezTo>
                  <a:pt x="2470" y="950"/>
                  <a:pt x="2470" y="950"/>
                  <a:pt x="2470" y="950"/>
                </a:cubicBezTo>
                <a:cubicBezTo>
                  <a:pt x="2530" y="954"/>
                  <a:pt x="2530" y="954"/>
                  <a:pt x="2530" y="954"/>
                </a:cubicBezTo>
                <a:cubicBezTo>
                  <a:pt x="2483" y="1044"/>
                  <a:pt x="2483" y="1044"/>
                  <a:pt x="2483" y="1044"/>
                </a:cubicBezTo>
                <a:cubicBezTo>
                  <a:pt x="2482" y="1043"/>
                  <a:pt x="2482" y="1043"/>
                  <a:pt x="2482" y="1043"/>
                </a:cubicBezTo>
                <a:cubicBezTo>
                  <a:pt x="2094" y="1376"/>
                  <a:pt x="2094" y="1376"/>
                  <a:pt x="2094" y="1376"/>
                </a:cubicBezTo>
                <a:moveTo>
                  <a:pt x="3106" y="982"/>
                </a:moveTo>
                <a:cubicBezTo>
                  <a:pt x="3105" y="981"/>
                  <a:pt x="3105" y="979"/>
                  <a:pt x="3104" y="978"/>
                </a:cubicBezTo>
                <a:cubicBezTo>
                  <a:pt x="3103" y="976"/>
                  <a:pt x="3102" y="975"/>
                  <a:pt x="3100" y="973"/>
                </a:cubicBezTo>
                <a:cubicBezTo>
                  <a:pt x="3149" y="914"/>
                  <a:pt x="3149" y="914"/>
                  <a:pt x="3149" y="914"/>
                </a:cubicBezTo>
                <a:cubicBezTo>
                  <a:pt x="3134" y="971"/>
                  <a:pt x="3134" y="971"/>
                  <a:pt x="3134" y="971"/>
                </a:cubicBezTo>
                <a:cubicBezTo>
                  <a:pt x="3106" y="982"/>
                  <a:pt x="3106" y="982"/>
                  <a:pt x="3106" y="982"/>
                </a:cubicBezTo>
                <a:moveTo>
                  <a:pt x="3631" y="1218"/>
                </a:moveTo>
                <a:cubicBezTo>
                  <a:pt x="3373" y="1121"/>
                  <a:pt x="3373" y="1121"/>
                  <a:pt x="3373" y="1121"/>
                </a:cubicBezTo>
                <a:cubicBezTo>
                  <a:pt x="3373" y="1119"/>
                  <a:pt x="3372" y="1117"/>
                  <a:pt x="3371" y="1116"/>
                </a:cubicBezTo>
                <a:cubicBezTo>
                  <a:pt x="3371" y="1115"/>
                  <a:pt x="3370" y="1113"/>
                  <a:pt x="3369" y="1112"/>
                </a:cubicBezTo>
                <a:cubicBezTo>
                  <a:pt x="3589" y="876"/>
                  <a:pt x="3589" y="876"/>
                  <a:pt x="3589" y="876"/>
                </a:cubicBezTo>
                <a:cubicBezTo>
                  <a:pt x="3880" y="977"/>
                  <a:pt x="3880" y="977"/>
                  <a:pt x="3880" y="977"/>
                </a:cubicBezTo>
                <a:cubicBezTo>
                  <a:pt x="3876" y="987"/>
                  <a:pt x="3876" y="998"/>
                  <a:pt x="3881" y="1007"/>
                </a:cubicBezTo>
                <a:cubicBezTo>
                  <a:pt x="3881" y="1008"/>
                  <a:pt x="3881" y="1008"/>
                  <a:pt x="3882" y="1009"/>
                </a:cubicBezTo>
                <a:cubicBezTo>
                  <a:pt x="3631" y="1218"/>
                  <a:pt x="3631" y="1218"/>
                  <a:pt x="3631" y="1218"/>
                </a:cubicBezTo>
                <a:moveTo>
                  <a:pt x="3469" y="873"/>
                </a:moveTo>
                <a:cubicBezTo>
                  <a:pt x="3474" y="873"/>
                  <a:pt x="3480" y="872"/>
                  <a:pt x="3485" y="869"/>
                </a:cubicBezTo>
                <a:cubicBezTo>
                  <a:pt x="3494" y="864"/>
                  <a:pt x="3500" y="856"/>
                  <a:pt x="3503" y="846"/>
                </a:cubicBezTo>
                <a:cubicBezTo>
                  <a:pt x="3584" y="874"/>
                  <a:pt x="3584" y="874"/>
                  <a:pt x="3584" y="874"/>
                </a:cubicBezTo>
                <a:cubicBezTo>
                  <a:pt x="3366" y="1109"/>
                  <a:pt x="3366" y="1109"/>
                  <a:pt x="3366" y="1109"/>
                </a:cubicBezTo>
                <a:cubicBezTo>
                  <a:pt x="3362" y="1107"/>
                  <a:pt x="3358" y="1105"/>
                  <a:pt x="3354" y="1105"/>
                </a:cubicBezTo>
                <a:cubicBezTo>
                  <a:pt x="3351" y="1105"/>
                  <a:pt x="3348" y="1106"/>
                  <a:pt x="3345" y="1107"/>
                </a:cubicBezTo>
                <a:cubicBezTo>
                  <a:pt x="3336" y="1112"/>
                  <a:pt x="3333" y="1122"/>
                  <a:pt x="3336" y="1131"/>
                </a:cubicBezTo>
                <a:cubicBezTo>
                  <a:pt x="3138" y="1251"/>
                  <a:pt x="3138" y="1251"/>
                  <a:pt x="3138" y="1251"/>
                </a:cubicBezTo>
                <a:cubicBezTo>
                  <a:pt x="3108" y="1233"/>
                  <a:pt x="3108" y="1233"/>
                  <a:pt x="3108" y="1233"/>
                </a:cubicBezTo>
                <a:cubicBezTo>
                  <a:pt x="3116" y="1224"/>
                  <a:pt x="3117" y="1210"/>
                  <a:pt x="3111" y="1199"/>
                </a:cubicBezTo>
                <a:cubicBezTo>
                  <a:pt x="3110" y="1195"/>
                  <a:pt x="3108" y="1193"/>
                  <a:pt x="3105" y="1190"/>
                </a:cubicBezTo>
                <a:cubicBezTo>
                  <a:pt x="3443" y="862"/>
                  <a:pt x="3443" y="862"/>
                  <a:pt x="3443" y="862"/>
                </a:cubicBezTo>
                <a:cubicBezTo>
                  <a:pt x="3450" y="869"/>
                  <a:pt x="3459" y="873"/>
                  <a:pt x="3469" y="873"/>
                </a:cubicBezTo>
                <a:moveTo>
                  <a:pt x="3588" y="870"/>
                </a:moveTo>
                <a:cubicBezTo>
                  <a:pt x="3503" y="841"/>
                  <a:pt x="3503" y="841"/>
                  <a:pt x="3503" y="841"/>
                </a:cubicBezTo>
                <a:cubicBezTo>
                  <a:pt x="3504" y="838"/>
                  <a:pt x="3503" y="835"/>
                  <a:pt x="3503" y="832"/>
                </a:cubicBezTo>
                <a:cubicBezTo>
                  <a:pt x="3693" y="757"/>
                  <a:pt x="3693" y="757"/>
                  <a:pt x="3693" y="757"/>
                </a:cubicBezTo>
                <a:cubicBezTo>
                  <a:pt x="3588" y="870"/>
                  <a:pt x="3588" y="870"/>
                  <a:pt x="3588" y="870"/>
                </a:cubicBezTo>
                <a:moveTo>
                  <a:pt x="3151" y="926"/>
                </a:moveTo>
                <a:cubicBezTo>
                  <a:pt x="3156" y="904"/>
                  <a:pt x="3156" y="904"/>
                  <a:pt x="3156" y="904"/>
                </a:cubicBezTo>
                <a:cubicBezTo>
                  <a:pt x="3312" y="710"/>
                  <a:pt x="3312" y="710"/>
                  <a:pt x="3312" y="710"/>
                </a:cubicBezTo>
                <a:cubicBezTo>
                  <a:pt x="3443" y="815"/>
                  <a:pt x="3443" y="815"/>
                  <a:pt x="3443" y="815"/>
                </a:cubicBezTo>
                <a:cubicBezTo>
                  <a:pt x="3434" y="825"/>
                  <a:pt x="3432" y="840"/>
                  <a:pt x="3437" y="852"/>
                </a:cubicBezTo>
                <a:cubicBezTo>
                  <a:pt x="3202" y="945"/>
                  <a:pt x="3202" y="945"/>
                  <a:pt x="3202" y="945"/>
                </a:cubicBezTo>
                <a:cubicBezTo>
                  <a:pt x="3201" y="947"/>
                  <a:pt x="3201" y="949"/>
                  <a:pt x="3200" y="951"/>
                </a:cubicBezTo>
                <a:cubicBezTo>
                  <a:pt x="3439" y="857"/>
                  <a:pt x="3439" y="857"/>
                  <a:pt x="3439" y="857"/>
                </a:cubicBezTo>
                <a:cubicBezTo>
                  <a:pt x="3440" y="858"/>
                  <a:pt x="3440" y="858"/>
                  <a:pt x="3440" y="858"/>
                </a:cubicBezTo>
                <a:cubicBezTo>
                  <a:pt x="3101" y="1187"/>
                  <a:pt x="3101" y="1187"/>
                  <a:pt x="3101" y="1187"/>
                </a:cubicBezTo>
                <a:cubicBezTo>
                  <a:pt x="3096" y="1184"/>
                  <a:pt x="3091" y="1182"/>
                  <a:pt x="3085" y="1182"/>
                </a:cubicBezTo>
                <a:cubicBezTo>
                  <a:pt x="3085" y="1181"/>
                  <a:pt x="3085" y="1181"/>
                  <a:pt x="3085" y="1181"/>
                </a:cubicBezTo>
                <a:cubicBezTo>
                  <a:pt x="3085" y="1181"/>
                  <a:pt x="3084" y="1181"/>
                  <a:pt x="3084" y="1181"/>
                </a:cubicBezTo>
                <a:cubicBezTo>
                  <a:pt x="3083" y="1181"/>
                  <a:pt x="3081" y="1181"/>
                  <a:pt x="3080" y="1181"/>
                </a:cubicBezTo>
                <a:cubicBezTo>
                  <a:pt x="3080" y="1182"/>
                  <a:pt x="3080" y="1182"/>
                  <a:pt x="3080" y="1182"/>
                </a:cubicBezTo>
                <a:cubicBezTo>
                  <a:pt x="3076" y="1183"/>
                  <a:pt x="3073" y="1184"/>
                  <a:pt x="3069" y="1185"/>
                </a:cubicBezTo>
                <a:cubicBezTo>
                  <a:pt x="3061" y="1190"/>
                  <a:pt x="3055" y="1197"/>
                  <a:pt x="3053" y="1206"/>
                </a:cubicBezTo>
                <a:cubicBezTo>
                  <a:pt x="2961" y="1180"/>
                  <a:pt x="2961" y="1180"/>
                  <a:pt x="2961" y="1180"/>
                </a:cubicBezTo>
                <a:cubicBezTo>
                  <a:pt x="3076" y="1007"/>
                  <a:pt x="3076" y="1007"/>
                  <a:pt x="3076" y="1007"/>
                </a:cubicBezTo>
                <a:cubicBezTo>
                  <a:pt x="3079" y="1009"/>
                  <a:pt x="3082" y="1009"/>
                  <a:pt x="3085" y="1009"/>
                </a:cubicBezTo>
                <a:cubicBezTo>
                  <a:pt x="3088" y="1009"/>
                  <a:pt x="3092" y="1009"/>
                  <a:pt x="3095" y="1007"/>
                </a:cubicBezTo>
                <a:cubicBezTo>
                  <a:pt x="3102" y="1003"/>
                  <a:pt x="3106" y="995"/>
                  <a:pt x="3106" y="988"/>
                </a:cubicBezTo>
                <a:cubicBezTo>
                  <a:pt x="3132" y="977"/>
                  <a:pt x="3132" y="977"/>
                  <a:pt x="3132" y="977"/>
                </a:cubicBezTo>
                <a:cubicBezTo>
                  <a:pt x="3088" y="1151"/>
                  <a:pt x="3088" y="1151"/>
                  <a:pt x="3088" y="1151"/>
                </a:cubicBezTo>
                <a:cubicBezTo>
                  <a:pt x="3090" y="1151"/>
                  <a:pt x="3091" y="1152"/>
                  <a:pt x="3093" y="1153"/>
                </a:cubicBezTo>
                <a:cubicBezTo>
                  <a:pt x="3138" y="975"/>
                  <a:pt x="3138" y="975"/>
                  <a:pt x="3138" y="975"/>
                </a:cubicBezTo>
                <a:cubicBezTo>
                  <a:pt x="3166" y="964"/>
                  <a:pt x="3166" y="964"/>
                  <a:pt x="3166" y="964"/>
                </a:cubicBezTo>
                <a:cubicBezTo>
                  <a:pt x="3164" y="963"/>
                  <a:pt x="3162" y="962"/>
                  <a:pt x="3160" y="961"/>
                </a:cubicBezTo>
                <a:cubicBezTo>
                  <a:pt x="3139" y="969"/>
                  <a:pt x="3139" y="969"/>
                  <a:pt x="3139" y="969"/>
                </a:cubicBezTo>
                <a:cubicBezTo>
                  <a:pt x="3148" y="937"/>
                  <a:pt x="3148" y="937"/>
                  <a:pt x="3148" y="937"/>
                </a:cubicBezTo>
                <a:cubicBezTo>
                  <a:pt x="3148" y="933"/>
                  <a:pt x="3149" y="929"/>
                  <a:pt x="3151" y="926"/>
                </a:cubicBezTo>
                <a:moveTo>
                  <a:pt x="3226" y="675"/>
                </a:moveTo>
                <a:cubicBezTo>
                  <a:pt x="3233" y="675"/>
                  <a:pt x="3240" y="674"/>
                  <a:pt x="3246" y="670"/>
                </a:cubicBezTo>
                <a:cubicBezTo>
                  <a:pt x="3250" y="669"/>
                  <a:pt x="3253" y="666"/>
                  <a:pt x="3255" y="664"/>
                </a:cubicBezTo>
                <a:cubicBezTo>
                  <a:pt x="3309" y="707"/>
                  <a:pt x="3309" y="707"/>
                  <a:pt x="3309" y="707"/>
                </a:cubicBezTo>
                <a:cubicBezTo>
                  <a:pt x="3159" y="893"/>
                  <a:pt x="3159" y="893"/>
                  <a:pt x="3159" y="893"/>
                </a:cubicBezTo>
                <a:cubicBezTo>
                  <a:pt x="3215" y="674"/>
                  <a:pt x="3215" y="674"/>
                  <a:pt x="3215" y="674"/>
                </a:cubicBezTo>
                <a:cubicBezTo>
                  <a:pt x="3218" y="675"/>
                  <a:pt x="3222" y="675"/>
                  <a:pt x="3226" y="675"/>
                </a:cubicBezTo>
                <a:moveTo>
                  <a:pt x="3064" y="991"/>
                </a:moveTo>
                <a:cubicBezTo>
                  <a:pt x="2538" y="950"/>
                  <a:pt x="2538" y="950"/>
                  <a:pt x="2538" y="950"/>
                </a:cubicBezTo>
                <a:cubicBezTo>
                  <a:pt x="2707" y="633"/>
                  <a:pt x="2707" y="633"/>
                  <a:pt x="2707" y="633"/>
                </a:cubicBezTo>
                <a:cubicBezTo>
                  <a:pt x="3182" y="636"/>
                  <a:pt x="3182" y="636"/>
                  <a:pt x="3182" y="636"/>
                </a:cubicBezTo>
                <a:cubicBezTo>
                  <a:pt x="3182" y="642"/>
                  <a:pt x="3184" y="647"/>
                  <a:pt x="3186" y="652"/>
                </a:cubicBezTo>
                <a:cubicBezTo>
                  <a:pt x="3192" y="662"/>
                  <a:pt x="3200" y="669"/>
                  <a:pt x="3210" y="673"/>
                </a:cubicBezTo>
                <a:cubicBezTo>
                  <a:pt x="3152" y="902"/>
                  <a:pt x="3152" y="902"/>
                  <a:pt x="3152" y="902"/>
                </a:cubicBezTo>
                <a:cubicBezTo>
                  <a:pt x="3097" y="970"/>
                  <a:pt x="3097" y="970"/>
                  <a:pt x="3097" y="970"/>
                </a:cubicBezTo>
                <a:cubicBezTo>
                  <a:pt x="3093" y="968"/>
                  <a:pt x="3089" y="967"/>
                  <a:pt x="3085" y="967"/>
                </a:cubicBezTo>
                <a:cubicBezTo>
                  <a:pt x="3081" y="967"/>
                  <a:pt x="3078" y="967"/>
                  <a:pt x="3075" y="969"/>
                </a:cubicBezTo>
                <a:cubicBezTo>
                  <a:pt x="3067" y="973"/>
                  <a:pt x="3063" y="982"/>
                  <a:pt x="3064" y="991"/>
                </a:cubicBezTo>
                <a:moveTo>
                  <a:pt x="3312" y="703"/>
                </a:moveTo>
                <a:cubicBezTo>
                  <a:pt x="3259" y="661"/>
                  <a:pt x="3259" y="661"/>
                  <a:pt x="3259" y="661"/>
                </a:cubicBezTo>
                <a:cubicBezTo>
                  <a:pt x="3265" y="654"/>
                  <a:pt x="3269" y="645"/>
                  <a:pt x="3270" y="636"/>
                </a:cubicBezTo>
                <a:cubicBezTo>
                  <a:pt x="3372" y="628"/>
                  <a:pt x="3372" y="628"/>
                  <a:pt x="3372" y="628"/>
                </a:cubicBezTo>
                <a:cubicBezTo>
                  <a:pt x="3312" y="703"/>
                  <a:pt x="3312" y="703"/>
                  <a:pt x="3312" y="703"/>
                </a:cubicBezTo>
                <a:moveTo>
                  <a:pt x="3447" y="812"/>
                </a:moveTo>
                <a:cubicBezTo>
                  <a:pt x="3316" y="706"/>
                  <a:pt x="3316" y="706"/>
                  <a:pt x="3316" y="706"/>
                </a:cubicBezTo>
                <a:cubicBezTo>
                  <a:pt x="3379" y="628"/>
                  <a:pt x="3379" y="628"/>
                  <a:pt x="3379" y="628"/>
                </a:cubicBezTo>
                <a:cubicBezTo>
                  <a:pt x="3750" y="601"/>
                  <a:pt x="3750" y="601"/>
                  <a:pt x="3750" y="601"/>
                </a:cubicBezTo>
                <a:cubicBezTo>
                  <a:pt x="3750" y="606"/>
                  <a:pt x="3751" y="611"/>
                  <a:pt x="3754" y="616"/>
                </a:cubicBezTo>
                <a:cubicBezTo>
                  <a:pt x="3754" y="617"/>
                  <a:pt x="3754" y="617"/>
                  <a:pt x="3754" y="617"/>
                </a:cubicBezTo>
                <a:cubicBezTo>
                  <a:pt x="3494" y="814"/>
                  <a:pt x="3494" y="814"/>
                  <a:pt x="3494" y="814"/>
                </a:cubicBezTo>
                <a:cubicBezTo>
                  <a:pt x="3487" y="808"/>
                  <a:pt x="3478" y="804"/>
                  <a:pt x="3469" y="804"/>
                </a:cubicBezTo>
                <a:cubicBezTo>
                  <a:pt x="3463" y="804"/>
                  <a:pt x="3458" y="805"/>
                  <a:pt x="3453" y="808"/>
                </a:cubicBezTo>
                <a:cubicBezTo>
                  <a:pt x="3451" y="809"/>
                  <a:pt x="3449" y="810"/>
                  <a:pt x="3447" y="812"/>
                </a:cubicBezTo>
                <a:moveTo>
                  <a:pt x="3383" y="623"/>
                </a:moveTo>
                <a:cubicBezTo>
                  <a:pt x="3440" y="552"/>
                  <a:pt x="3440" y="552"/>
                  <a:pt x="3440" y="552"/>
                </a:cubicBezTo>
                <a:cubicBezTo>
                  <a:pt x="3813" y="528"/>
                  <a:pt x="3813" y="528"/>
                  <a:pt x="3813" y="528"/>
                </a:cubicBezTo>
                <a:cubicBezTo>
                  <a:pt x="3795" y="567"/>
                  <a:pt x="3795" y="567"/>
                  <a:pt x="3795" y="567"/>
                </a:cubicBezTo>
                <a:cubicBezTo>
                  <a:pt x="3791" y="566"/>
                  <a:pt x="3788" y="565"/>
                  <a:pt x="3784" y="565"/>
                </a:cubicBezTo>
                <a:cubicBezTo>
                  <a:pt x="3779" y="565"/>
                  <a:pt x="3773" y="567"/>
                  <a:pt x="3768" y="569"/>
                </a:cubicBezTo>
                <a:cubicBezTo>
                  <a:pt x="3758" y="575"/>
                  <a:pt x="3751" y="585"/>
                  <a:pt x="3750" y="596"/>
                </a:cubicBezTo>
                <a:cubicBezTo>
                  <a:pt x="3383" y="623"/>
                  <a:pt x="3383" y="623"/>
                  <a:pt x="3383" y="623"/>
                </a:cubicBezTo>
                <a:moveTo>
                  <a:pt x="3686" y="0"/>
                </a:moveTo>
                <a:cubicBezTo>
                  <a:pt x="3545" y="174"/>
                  <a:pt x="3545" y="174"/>
                  <a:pt x="3545" y="174"/>
                </a:cubicBezTo>
                <a:cubicBezTo>
                  <a:pt x="3249" y="593"/>
                  <a:pt x="3249" y="593"/>
                  <a:pt x="3249" y="593"/>
                </a:cubicBezTo>
                <a:cubicBezTo>
                  <a:pt x="3242" y="589"/>
                  <a:pt x="3234" y="586"/>
                  <a:pt x="3226" y="586"/>
                </a:cubicBezTo>
                <a:cubicBezTo>
                  <a:pt x="3219" y="586"/>
                  <a:pt x="3212" y="588"/>
                  <a:pt x="3205" y="592"/>
                </a:cubicBezTo>
                <a:cubicBezTo>
                  <a:pt x="3190" y="600"/>
                  <a:pt x="3181" y="615"/>
                  <a:pt x="3181" y="631"/>
                </a:cubicBezTo>
                <a:cubicBezTo>
                  <a:pt x="2706" y="628"/>
                  <a:pt x="2706" y="628"/>
                  <a:pt x="2706" y="628"/>
                </a:cubicBezTo>
                <a:cubicBezTo>
                  <a:pt x="2704" y="628"/>
                  <a:pt x="2704" y="628"/>
                  <a:pt x="2704" y="628"/>
                </a:cubicBezTo>
                <a:cubicBezTo>
                  <a:pt x="2533" y="949"/>
                  <a:pt x="2533" y="949"/>
                  <a:pt x="2533" y="949"/>
                </a:cubicBezTo>
                <a:cubicBezTo>
                  <a:pt x="2468" y="944"/>
                  <a:pt x="2468" y="944"/>
                  <a:pt x="2468" y="944"/>
                </a:cubicBezTo>
                <a:cubicBezTo>
                  <a:pt x="2467" y="945"/>
                  <a:pt x="2467" y="945"/>
                  <a:pt x="2467" y="945"/>
                </a:cubicBezTo>
                <a:cubicBezTo>
                  <a:pt x="2069" y="1397"/>
                  <a:pt x="2069" y="1397"/>
                  <a:pt x="2069" y="1397"/>
                </a:cubicBezTo>
                <a:cubicBezTo>
                  <a:pt x="1634" y="1449"/>
                  <a:pt x="1634" y="1449"/>
                  <a:pt x="1634" y="1449"/>
                </a:cubicBezTo>
                <a:cubicBezTo>
                  <a:pt x="1632" y="1451"/>
                  <a:pt x="1630" y="1452"/>
                  <a:pt x="1627" y="1454"/>
                </a:cubicBezTo>
                <a:cubicBezTo>
                  <a:pt x="1626" y="1454"/>
                  <a:pt x="1625" y="1455"/>
                  <a:pt x="1624" y="1455"/>
                </a:cubicBezTo>
                <a:cubicBezTo>
                  <a:pt x="2036" y="1406"/>
                  <a:pt x="2036" y="1406"/>
                  <a:pt x="2036" y="1406"/>
                </a:cubicBezTo>
                <a:cubicBezTo>
                  <a:pt x="1543" y="1536"/>
                  <a:pt x="1543" y="1536"/>
                  <a:pt x="1543" y="1536"/>
                </a:cubicBezTo>
                <a:cubicBezTo>
                  <a:pt x="1543" y="1538"/>
                  <a:pt x="1543" y="1538"/>
                  <a:pt x="1543" y="1538"/>
                </a:cubicBezTo>
                <a:cubicBezTo>
                  <a:pt x="1442" y="1526"/>
                  <a:pt x="1442" y="1526"/>
                  <a:pt x="1442" y="1526"/>
                </a:cubicBezTo>
                <a:cubicBezTo>
                  <a:pt x="1472" y="1473"/>
                  <a:pt x="1472" y="1473"/>
                  <a:pt x="1472" y="1473"/>
                </a:cubicBezTo>
                <a:cubicBezTo>
                  <a:pt x="1602" y="1458"/>
                  <a:pt x="1602" y="1458"/>
                  <a:pt x="1602" y="1458"/>
                </a:cubicBezTo>
                <a:cubicBezTo>
                  <a:pt x="1598" y="1457"/>
                  <a:pt x="1594" y="1456"/>
                  <a:pt x="1590" y="1454"/>
                </a:cubicBezTo>
                <a:cubicBezTo>
                  <a:pt x="1471" y="1469"/>
                  <a:pt x="1471" y="1469"/>
                  <a:pt x="1471" y="1469"/>
                </a:cubicBezTo>
                <a:cubicBezTo>
                  <a:pt x="1469" y="1469"/>
                  <a:pt x="1469" y="1469"/>
                  <a:pt x="1469" y="1469"/>
                </a:cubicBezTo>
                <a:cubicBezTo>
                  <a:pt x="1437" y="1525"/>
                  <a:pt x="1437" y="1525"/>
                  <a:pt x="1437" y="1525"/>
                </a:cubicBezTo>
                <a:cubicBezTo>
                  <a:pt x="1075" y="1484"/>
                  <a:pt x="1075" y="1484"/>
                  <a:pt x="1075" y="1484"/>
                </a:cubicBezTo>
                <a:cubicBezTo>
                  <a:pt x="1074" y="1485"/>
                  <a:pt x="1074" y="1485"/>
                  <a:pt x="1074" y="1485"/>
                </a:cubicBezTo>
                <a:cubicBezTo>
                  <a:pt x="803" y="1885"/>
                  <a:pt x="803" y="1885"/>
                  <a:pt x="803" y="1885"/>
                </a:cubicBezTo>
                <a:cubicBezTo>
                  <a:pt x="795" y="1878"/>
                  <a:pt x="784" y="1874"/>
                  <a:pt x="774" y="1874"/>
                </a:cubicBezTo>
                <a:cubicBezTo>
                  <a:pt x="767" y="1874"/>
                  <a:pt x="760" y="1876"/>
                  <a:pt x="753" y="1880"/>
                </a:cubicBezTo>
                <a:cubicBezTo>
                  <a:pt x="740" y="1886"/>
                  <a:pt x="732" y="1899"/>
                  <a:pt x="730" y="1913"/>
                </a:cubicBezTo>
                <a:cubicBezTo>
                  <a:pt x="224" y="1918"/>
                  <a:pt x="224" y="1918"/>
                  <a:pt x="224" y="1918"/>
                </a:cubicBezTo>
                <a:cubicBezTo>
                  <a:pt x="0" y="1936"/>
                  <a:pt x="0" y="1936"/>
                  <a:pt x="0" y="1936"/>
                </a:cubicBezTo>
                <a:cubicBezTo>
                  <a:pt x="3" y="1942"/>
                  <a:pt x="3" y="1942"/>
                  <a:pt x="3" y="1942"/>
                </a:cubicBezTo>
                <a:cubicBezTo>
                  <a:pt x="224" y="1923"/>
                  <a:pt x="224" y="1923"/>
                  <a:pt x="224" y="1923"/>
                </a:cubicBezTo>
                <a:cubicBezTo>
                  <a:pt x="729" y="1918"/>
                  <a:pt x="729" y="1918"/>
                  <a:pt x="729" y="1918"/>
                </a:cubicBezTo>
                <a:cubicBezTo>
                  <a:pt x="729" y="1925"/>
                  <a:pt x="731" y="1933"/>
                  <a:pt x="734" y="1940"/>
                </a:cubicBezTo>
                <a:cubicBezTo>
                  <a:pt x="738" y="1947"/>
                  <a:pt x="744" y="1953"/>
                  <a:pt x="751" y="1957"/>
                </a:cubicBezTo>
                <a:cubicBezTo>
                  <a:pt x="689" y="2034"/>
                  <a:pt x="689" y="2034"/>
                  <a:pt x="689" y="2034"/>
                </a:cubicBezTo>
                <a:cubicBezTo>
                  <a:pt x="592" y="2042"/>
                  <a:pt x="592" y="2042"/>
                  <a:pt x="592" y="2042"/>
                </a:cubicBezTo>
                <a:cubicBezTo>
                  <a:pt x="357" y="2340"/>
                  <a:pt x="357" y="2340"/>
                  <a:pt x="357" y="2340"/>
                </a:cubicBezTo>
                <a:cubicBezTo>
                  <a:pt x="200" y="2316"/>
                  <a:pt x="200" y="2316"/>
                  <a:pt x="200" y="2316"/>
                </a:cubicBezTo>
                <a:cubicBezTo>
                  <a:pt x="203" y="2322"/>
                  <a:pt x="203" y="2322"/>
                  <a:pt x="203" y="2322"/>
                </a:cubicBezTo>
                <a:cubicBezTo>
                  <a:pt x="354" y="2344"/>
                  <a:pt x="354" y="2344"/>
                  <a:pt x="354" y="2344"/>
                </a:cubicBezTo>
                <a:cubicBezTo>
                  <a:pt x="270" y="2451"/>
                  <a:pt x="270" y="2451"/>
                  <a:pt x="270" y="2451"/>
                </a:cubicBezTo>
                <a:cubicBezTo>
                  <a:pt x="273" y="2456"/>
                  <a:pt x="273" y="2456"/>
                  <a:pt x="273" y="2456"/>
                </a:cubicBezTo>
                <a:cubicBezTo>
                  <a:pt x="360" y="2345"/>
                  <a:pt x="360" y="2345"/>
                  <a:pt x="360" y="2345"/>
                </a:cubicBezTo>
                <a:cubicBezTo>
                  <a:pt x="405" y="2352"/>
                  <a:pt x="405" y="2352"/>
                  <a:pt x="405" y="2352"/>
                </a:cubicBezTo>
                <a:cubicBezTo>
                  <a:pt x="403" y="2359"/>
                  <a:pt x="404" y="2367"/>
                  <a:pt x="408" y="2374"/>
                </a:cubicBezTo>
                <a:cubicBezTo>
                  <a:pt x="412" y="2381"/>
                  <a:pt x="417" y="2386"/>
                  <a:pt x="424" y="2389"/>
                </a:cubicBezTo>
                <a:cubicBezTo>
                  <a:pt x="356" y="2613"/>
                  <a:pt x="356" y="2613"/>
                  <a:pt x="356" y="2613"/>
                </a:cubicBezTo>
                <a:cubicBezTo>
                  <a:pt x="359" y="2619"/>
                  <a:pt x="359" y="2619"/>
                  <a:pt x="359" y="2619"/>
                </a:cubicBezTo>
                <a:cubicBezTo>
                  <a:pt x="429" y="2391"/>
                  <a:pt x="429" y="2391"/>
                  <a:pt x="429" y="2391"/>
                </a:cubicBezTo>
                <a:cubicBezTo>
                  <a:pt x="432" y="2392"/>
                  <a:pt x="435" y="2392"/>
                  <a:pt x="439" y="2392"/>
                </a:cubicBezTo>
                <a:cubicBezTo>
                  <a:pt x="444" y="2392"/>
                  <a:pt x="450" y="2391"/>
                  <a:pt x="455" y="2388"/>
                </a:cubicBezTo>
                <a:cubicBezTo>
                  <a:pt x="470" y="2380"/>
                  <a:pt x="477" y="2363"/>
                  <a:pt x="471" y="2347"/>
                </a:cubicBezTo>
                <a:cubicBezTo>
                  <a:pt x="778" y="2246"/>
                  <a:pt x="778" y="2246"/>
                  <a:pt x="778" y="2246"/>
                </a:cubicBezTo>
                <a:cubicBezTo>
                  <a:pt x="778" y="2247"/>
                  <a:pt x="779" y="2249"/>
                  <a:pt x="780" y="2251"/>
                </a:cubicBezTo>
                <a:cubicBezTo>
                  <a:pt x="781" y="2253"/>
                  <a:pt x="782" y="2254"/>
                  <a:pt x="783" y="2256"/>
                </a:cubicBezTo>
                <a:cubicBezTo>
                  <a:pt x="624" y="2363"/>
                  <a:pt x="624" y="2363"/>
                  <a:pt x="624" y="2363"/>
                </a:cubicBezTo>
                <a:cubicBezTo>
                  <a:pt x="624" y="2365"/>
                  <a:pt x="624" y="2367"/>
                  <a:pt x="624" y="2369"/>
                </a:cubicBezTo>
                <a:cubicBezTo>
                  <a:pt x="786" y="2259"/>
                  <a:pt x="786" y="2259"/>
                  <a:pt x="786" y="2259"/>
                </a:cubicBezTo>
                <a:cubicBezTo>
                  <a:pt x="789" y="2262"/>
                  <a:pt x="792" y="2264"/>
                  <a:pt x="796" y="2266"/>
                </a:cubicBezTo>
                <a:cubicBezTo>
                  <a:pt x="773" y="2349"/>
                  <a:pt x="773" y="2349"/>
                  <a:pt x="773" y="2349"/>
                </a:cubicBezTo>
                <a:cubicBezTo>
                  <a:pt x="624" y="2371"/>
                  <a:pt x="624" y="2371"/>
                  <a:pt x="624" y="2371"/>
                </a:cubicBezTo>
                <a:cubicBezTo>
                  <a:pt x="624" y="2373"/>
                  <a:pt x="623" y="2375"/>
                  <a:pt x="623" y="2376"/>
                </a:cubicBezTo>
                <a:cubicBezTo>
                  <a:pt x="772" y="2354"/>
                  <a:pt x="772" y="2354"/>
                  <a:pt x="772" y="2354"/>
                </a:cubicBezTo>
                <a:cubicBezTo>
                  <a:pt x="690" y="2650"/>
                  <a:pt x="690" y="2650"/>
                  <a:pt x="690" y="2650"/>
                </a:cubicBezTo>
                <a:cubicBezTo>
                  <a:pt x="688" y="2649"/>
                  <a:pt x="686" y="2649"/>
                  <a:pt x="684" y="2649"/>
                </a:cubicBezTo>
                <a:cubicBezTo>
                  <a:pt x="678" y="2649"/>
                  <a:pt x="673" y="2650"/>
                  <a:pt x="668" y="2653"/>
                </a:cubicBezTo>
                <a:cubicBezTo>
                  <a:pt x="654" y="2660"/>
                  <a:pt x="647" y="2675"/>
                  <a:pt x="650" y="2690"/>
                </a:cubicBezTo>
                <a:cubicBezTo>
                  <a:pt x="434" y="2762"/>
                  <a:pt x="434" y="2762"/>
                  <a:pt x="434" y="2762"/>
                </a:cubicBezTo>
                <a:cubicBezTo>
                  <a:pt x="436" y="2766"/>
                  <a:pt x="436" y="2766"/>
                  <a:pt x="436" y="2766"/>
                </a:cubicBezTo>
                <a:cubicBezTo>
                  <a:pt x="651" y="2695"/>
                  <a:pt x="651" y="2695"/>
                  <a:pt x="651" y="2695"/>
                </a:cubicBezTo>
                <a:cubicBezTo>
                  <a:pt x="651" y="2696"/>
                  <a:pt x="652" y="2698"/>
                  <a:pt x="653" y="2700"/>
                </a:cubicBezTo>
                <a:cubicBezTo>
                  <a:pt x="657" y="2708"/>
                  <a:pt x="665" y="2714"/>
                  <a:pt x="674" y="2717"/>
                </a:cubicBezTo>
                <a:cubicBezTo>
                  <a:pt x="643" y="2821"/>
                  <a:pt x="643" y="2821"/>
                  <a:pt x="643" y="2821"/>
                </a:cubicBezTo>
                <a:cubicBezTo>
                  <a:pt x="460" y="2811"/>
                  <a:pt x="460" y="2811"/>
                  <a:pt x="460" y="2811"/>
                </a:cubicBezTo>
                <a:cubicBezTo>
                  <a:pt x="463" y="2817"/>
                  <a:pt x="463" y="2817"/>
                  <a:pt x="463" y="2817"/>
                </a:cubicBezTo>
                <a:cubicBezTo>
                  <a:pt x="641" y="2826"/>
                  <a:pt x="641" y="2826"/>
                  <a:pt x="641" y="2826"/>
                </a:cubicBezTo>
                <a:cubicBezTo>
                  <a:pt x="621" y="2895"/>
                  <a:pt x="621" y="2895"/>
                  <a:pt x="621" y="2895"/>
                </a:cubicBezTo>
                <a:cubicBezTo>
                  <a:pt x="512" y="2911"/>
                  <a:pt x="512" y="2911"/>
                  <a:pt x="512" y="2911"/>
                </a:cubicBezTo>
                <a:cubicBezTo>
                  <a:pt x="514" y="2915"/>
                  <a:pt x="514" y="2915"/>
                  <a:pt x="514" y="2915"/>
                </a:cubicBezTo>
                <a:cubicBezTo>
                  <a:pt x="620" y="2899"/>
                  <a:pt x="620" y="2899"/>
                  <a:pt x="620" y="2899"/>
                </a:cubicBezTo>
                <a:cubicBezTo>
                  <a:pt x="579" y="3038"/>
                  <a:pt x="579" y="3038"/>
                  <a:pt x="579" y="3038"/>
                </a:cubicBezTo>
                <a:cubicBezTo>
                  <a:pt x="583" y="3045"/>
                  <a:pt x="583" y="3045"/>
                  <a:pt x="583" y="3045"/>
                </a:cubicBezTo>
                <a:cubicBezTo>
                  <a:pt x="626" y="2898"/>
                  <a:pt x="626" y="2898"/>
                  <a:pt x="626" y="2898"/>
                </a:cubicBezTo>
                <a:cubicBezTo>
                  <a:pt x="974" y="2846"/>
                  <a:pt x="974" y="2846"/>
                  <a:pt x="974" y="2846"/>
                </a:cubicBezTo>
                <a:cubicBezTo>
                  <a:pt x="1010" y="2821"/>
                  <a:pt x="1010" y="2821"/>
                  <a:pt x="1010" y="2821"/>
                </a:cubicBezTo>
                <a:cubicBezTo>
                  <a:pt x="1097" y="2858"/>
                  <a:pt x="1097" y="2858"/>
                  <a:pt x="1097" y="2858"/>
                </a:cubicBezTo>
                <a:cubicBezTo>
                  <a:pt x="793" y="3446"/>
                  <a:pt x="793" y="3446"/>
                  <a:pt x="793" y="3446"/>
                </a:cubicBezTo>
                <a:cubicBezTo>
                  <a:pt x="796" y="3452"/>
                  <a:pt x="796" y="3452"/>
                  <a:pt x="796" y="3452"/>
                </a:cubicBezTo>
                <a:cubicBezTo>
                  <a:pt x="1103" y="2857"/>
                  <a:pt x="1103" y="2857"/>
                  <a:pt x="1103" y="2857"/>
                </a:cubicBezTo>
                <a:cubicBezTo>
                  <a:pt x="1801" y="2661"/>
                  <a:pt x="1801" y="2661"/>
                  <a:pt x="1801" y="2661"/>
                </a:cubicBezTo>
                <a:cubicBezTo>
                  <a:pt x="1802" y="2661"/>
                  <a:pt x="1802" y="2661"/>
                  <a:pt x="1802" y="2661"/>
                </a:cubicBezTo>
                <a:cubicBezTo>
                  <a:pt x="1803" y="2660"/>
                  <a:pt x="1803" y="2660"/>
                  <a:pt x="1803" y="2660"/>
                </a:cubicBezTo>
                <a:cubicBezTo>
                  <a:pt x="2429" y="2083"/>
                  <a:pt x="2429" y="2083"/>
                  <a:pt x="2429" y="2083"/>
                </a:cubicBezTo>
                <a:cubicBezTo>
                  <a:pt x="3259" y="1896"/>
                  <a:pt x="3259" y="1896"/>
                  <a:pt x="3259" y="1896"/>
                </a:cubicBezTo>
                <a:cubicBezTo>
                  <a:pt x="3261" y="1895"/>
                  <a:pt x="3261" y="1895"/>
                  <a:pt x="3261" y="1895"/>
                </a:cubicBezTo>
                <a:cubicBezTo>
                  <a:pt x="3261" y="1894"/>
                  <a:pt x="3261" y="1894"/>
                  <a:pt x="3261" y="1894"/>
                </a:cubicBezTo>
                <a:cubicBezTo>
                  <a:pt x="3818" y="1431"/>
                  <a:pt x="3818" y="1431"/>
                  <a:pt x="3818" y="1431"/>
                </a:cubicBezTo>
                <a:cubicBezTo>
                  <a:pt x="4483" y="1516"/>
                  <a:pt x="4483" y="1516"/>
                  <a:pt x="4483" y="1516"/>
                </a:cubicBezTo>
                <a:cubicBezTo>
                  <a:pt x="4480" y="1510"/>
                  <a:pt x="4480" y="1510"/>
                  <a:pt x="4480" y="1510"/>
                </a:cubicBezTo>
                <a:cubicBezTo>
                  <a:pt x="3823" y="1426"/>
                  <a:pt x="3823" y="1426"/>
                  <a:pt x="3823" y="1426"/>
                </a:cubicBezTo>
                <a:cubicBezTo>
                  <a:pt x="3842" y="1334"/>
                  <a:pt x="3842" y="1334"/>
                  <a:pt x="3842" y="1334"/>
                </a:cubicBezTo>
                <a:cubicBezTo>
                  <a:pt x="3883" y="1318"/>
                  <a:pt x="3883" y="1318"/>
                  <a:pt x="3883" y="1318"/>
                </a:cubicBezTo>
                <a:cubicBezTo>
                  <a:pt x="4123" y="1061"/>
                  <a:pt x="4123" y="1061"/>
                  <a:pt x="4123" y="1061"/>
                </a:cubicBezTo>
                <a:cubicBezTo>
                  <a:pt x="4269" y="1109"/>
                  <a:pt x="4269" y="1109"/>
                  <a:pt x="4269" y="1109"/>
                </a:cubicBezTo>
                <a:cubicBezTo>
                  <a:pt x="4265" y="1101"/>
                  <a:pt x="4265" y="1101"/>
                  <a:pt x="4265" y="1101"/>
                </a:cubicBezTo>
                <a:cubicBezTo>
                  <a:pt x="4128" y="1056"/>
                  <a:pt x="4128" y="1056"/>
                  <a:pt x="4128" y="1056"/>
                </a:cubicBezTo>
                <a:cubicBezTo>
                  <a:pt x="4201" y="979"/>
                  <a:pt x="4201" y="979"/>
                  <a:pt x="4201" y="979"/>
                </a:cubicBezTo>
                <a:cubicBezTo>
                  <a:pt x="4198" y="974"/>
                  <a:pt x="4198" y="974"/>
                  <a:pt x="4198" y="974"/>
                </a:cubicBezTo>
                <a:cubicBezTo>
                  <a:pt x="4123" y="1055"/>
                  <a:pt x="4123" y="1055"/>
                  <a:pt x="4123" y="1055"/>
                </a:cubicBezTo>
                <a:cubicBezTo>
                  <a:pt x="4055" y="1033"/>
                  <a:pt x="4055" y="1033"/>
                  <a:pt x="4055" y="1033"/>
                </a:cubicBezTo>
                <a:cubicBezTo>
                  <a:pt x="4149" y="880"/>
                  <a:pt x="4149" y="880"/>
                  <a:pt x="4149" y="880"/>
                </a:cubicBezTo>
                <a:cubicBezTo>
                  <a:pt x="4146" y="875"/>
                  <a:pt x="4146" y="875"/>
                  <a:pt x="4146" y="875"/>
                </a:cubicBezTo>
                <a:cubicBezTo>
                  <a:pt x="4050" y="1031"/>
                  <a:pt x="4050" y="1031"/>
                  <a:pt x="4050" y="1031"/>
                </a:cubicBezTo>
                <a:cubicBezTo>
                  <a:pt x="3946" y="997"/>
                  <a:pt x="3946" y="997"/>
                  <a:pt x="3946" y="997"/>
                </a:cubicBezTo>
                <a:cubicBezTo>
                  <a:pt x="3947" y="990"/>
                  <a:pt x="3946" y="982"/>
                  <a:pt x="3942" y="975"/>
                </a:cubicBezTo>
                <a:cubicBezTo>
                  <a:pt x="3941" y="973"/>
                  <a:pt x="3939" y="971"/>
                  <a:pt x="3938" y="969"/>
                </a:cubicBezTo>
                <a:cubicBezTo>
                  <a:pt x="4122" y="830"/>
                  <a:pt x="4122" y="830"/>
                  <a:pt x="4122" y="830"/>
                </a:cubicBezTo>
                <a:cubicBezTo>
                  <a:pt x="4120" y="825"/>
                  <a:pt x="4120" y="825"/>
                  <a:pt x="4120" y="825"/>
                </a:cubicBezTo>
                <a:cubicBezTo>
                  <a:pt x="3934" y="965"/>
                  <a:pt x="3934" y="965"/>
                  <a:pt x="3934" y="965"/>
                </a:cubicBezTo>
                <a:cubicBezTo>
                  <a:pt x="3928" y="960"/>
                  <a:pt x="3920" y="957"/>
                  <a:pt x="3911" y="957"/>
                </a:cubicBezTo>
                <a:cubicBezTo>
                  <a:pt x="3906" y="957"/>
                  <a:pt x="3901" y="958"/>
                  <a:pt x="3895" y="961"/>
                </a:cubicBezTo>
                <a:cubicBezTo>
                  <a:pt x="3890" y="964"/>
                  <a:pt x="3885" y="968"/>
                  <a:pt x="3882" y="973"/>
                </a:cubicBezTo>
                <a:cubicBezTo>
                  <a:pt x="3593" y="872"/>
                  <a:pt x="3593" y="872"/>
                  <a:pt x="3593" y="872"/>
                </a:cubicBezTo>
                <a:cubicBezTo>
                  <a:pt x="3703" y="754"/>
                  <a:pt x="3703" y="754"/>
                  <a:pt x="3703" y="754"/>
                </a:cubicBezTo>
                <a:cubicBezTo>
                  <a:pt x="4053" y="699"/>
                  <a:pt x="4053" y="699"/>
                  <a:pt x="4053" y="699"/>
                </a:cubicBezTo>
                <a:cubicBezTo>
                  <a:pt x="4051" y="694"/>
                  <a:pt x="4051" y="694"/>
                  <a:pt x="4051" y="694"/>
                </a:cubicBezTo>
                <a:cubicBezTo>
                  <a:pt x="3701" y="749"/>
                  <a:pt x="3701" y="749"/>
                  <a:pt x="3701" y="749"/>
                </a:cubicBezTo>
                <a:cubicBezTo>
                  <a:pt x="3701" y="749"/>
                  <a:pt x="3701" y="749"/>
                  <a:pt x="3701" y="749"/>
                </a:cubicBezTo>
                <a:cubicBezTo>
                  <a:pt x="3501" y="827"/>
                  <a:pt x="3501" y="827"/>
                  <a:pt x="3501" y="827"/>
                </a:cubicBezTo>
                <a:cubicBezTo>
                  <a:pt x="3501" y="825"/>
                  <a:pt x="3500" y="824"/>
                  <a:pt x="3499" y="822"/>
                </a:cubicBezTo>
                <a:cubicBezTo>
                  <a:pt x="3499" y="821"/>
                  <a:pt x="3498" y="819"/>
                  <a:pt x="3497" y="818"/>
                </a:cubicBezTo>
                <a:cubicBezTo>
                  <a:pt x="3757" y="621"/>
                  <a:pt x="3757" y="621"/>
                  <a:pt x="3757" y="621"/>
                </a:cubicBezTo>
                <a:cubicBezTo>
                  <a:pt x="3764" y="630"/>
                  <a:pt x="3774" y="635"/>
                  <a:pt x="3784" y="635"/>
                </a:cubicBezTo>
                <a:cubicBezTo>
                  <a:pt x="3790" y="635"/>
                  <a:pt x="3795" y="633"/>
                  <a:pt x="3801" y="631"/>
                </a:cubicBezTo>
                <a:cubicBezTo>
                  <a:pt x="3809" y="626"/>
                  <a:pt x="3815" y="619"/>
                  <a:pt x="3817" y="610"/>
                </a:cubicBezTo>
                <a:cubicBezTo>
                  <a:pt x="4045" y="683"/>
                  <a:pt x="4045" y="683"/>
                  <a:pt x="4045" y="683"/>
                </a:cubicBezTo>
                <a:cubicBezTo>
                  <a:pt x="4042" y="677"/>
                  <a:pt x="4042" y="677"/>
                  <a:pt x="4042" y="677"/>
                </a:cubicBezTo>
                <a:cubicBezTo>
                  <a:pt x="3819" y="606"/>
                  <a:pt x="3819" y="606"/>
                  <a:pt x="3819" y="606"/>
                </a:cubicBezTo>
                <a:cubicBezTo>
                  <a:pt x="3820" y="598"/>
                  <a:pt x="3819" y="591"/>
                  <a:pt x="3815" y="584"/>
                </a:cubicBezTo>
                <a:cubicBezTo>
                  <a:pt x="3811" y="577"/>
                  <a:pt x="3806" y="572"/>
                  <a:pt x="3799" y="569"/>
                </a:cubicBezTo>
                <a:cubicBezTo>
                  <a:pt x="3819" y="528"/>
                  <a:pt x="3819" y="528"/>
                  <a:pt x="3819" y="528"/>
                </a:cubicBezTo>
                <a:cubicBezTo>
                  <a:pt x="3959" y="519"/>
                  <a:pt x="3959" y="519"/>
                  <a:pt x="3959" y="519"/>
                </a:cubicBezTo>
                <a:cubicBezTo>
                  <a:pt x="3957" y="514"/>
                  <a:pt x="3957" y="514"/>
                  <a:pt x="3957" y="514"/>
                </a:cubicBezTo>
                <a:cubicBezTo>
                  <a:pt x="3822" y="523"/>
                  <a:pt x="3822" y="523"/>
                  <a:pt x="3822" y="523"/>
                </a:cubicBezTo>
                <a:cubicBezTo>
                  <a:pt x="3889" y="385"/>
                  <a:pt x="3889" y="385"/>
                  <a:pt x="3889" y="385"/>
                </a:cubicBezTo>
                <a:cubicBezTo>
                  <a:pt x="3886" y="379"/>
                  <a:pt x="3886" y="379"/>
                  <a:pt x="3886" y="379"/>
                </a:cubicBezTo>
                <a:cubicBezTo>
                  <a:pt x="3816" y="523"/>
                  <a:pt x="3816" y="523"/>
                  <a:pt x="3816" y="523"/>
                </a:cubicBezTo>
                <a:cubicBezTo>
                  <a:pt x="3437" y="547"/>
                  <a:pt x="3437" y="547"/>
                  <a:pt x="3437" y="547"/>
                </a:cubicBezTo>
                <a:cubicBezTo>
                  <a:pt x="3376" y="623"/>
                  <a:pt x="3376" y="623"/>
                  <a:pt x="3376" y="623"/>
                </a:cubicBezTo>
                <a:cubicBezTo>
                  <a:pt x="3270" y="631"/>
                  <a:pt x="3270" y="631"/>
                  <a:pt x="3270" y="631"/>
                </a:cubicBezTo>
                <a:cubicBezTo>
                  <a:pt x="3270" y="624"/>
                  <a:pt x="3269" y="617"/>
                  <a:pt x="3265" y="610"/>
                </a:cubicBezTo>
                <a:cubicBezTo>
                  <a:pt x="3262" y="604"/>
                  <a:pt x="3258" y="599"/>
                  <a:pt x="3253" y="596"/>
                </a:cubicBezTo>
                <a:cubicBezTo>
                  <a:pt x="3487" y="264"/>
                  <a:pt x="3487" y="264"/>
                  <a:pt x="3487" y="264"/>
                </a:cubicBezTo>
                <a:cubicBezTo>
                  <a:pt x="3489" y="255"/>
                  <a:pt x="3495" y="247"/>
                  <a:pt x="3503" y="241"/>
                </a:cubicBezTo>
                <a:cubicBezTo>
                  <a:pt x="3549" y="177"/>
                  <a:pt x="3549" y="177"/>
                  <a:pt x="3549" y="177"/>
                </a:cubicBezTo>
                <a:cubicBezTo>
                  <a:pt x="3689" y="5"/>
                  <a:pt x="3689" y="5"/>
                  <a:pt x="3689" y="5"/>
                </a:cubicBezTo>
                <a:cubicBezTo>
                  <a:pt x="3686" y="0"/>
                  <a:pt x="3686" y="0"/>
                  <a:pt x="3686" y="0"/>
                </a:cubicBezTo>
              </a:path>
            </a:pathLst>
          </a:custGeom>
          <a:solidFill>
            <a:schemeClr val="tx2">
              <a:alpha val="16000"/>
            </a:schemeClr>
          </a:solidFill>
          <a:ln>
            <a:noFill/>
          </a:ln>
        </p:spPr>
        <p:txBody>
          <a:bodyPr vert="horz" wrap="square" lIns="91440" tIns="45720" rIns="91440" bIns="45720" numCol="1" anchor="t" anchorCtr="0" compatLnSpc="1"/>
          <a:lstStyle/>
          <a:p>
            <a:endParaRPr lang="zh-CN" altLang="en-US"/>
          </a:p>
        </p:txBody>
      </p:sp>
      <p:cxnSp>
        <p:nvCxnSpPr>
          <p:cNvPr id="22" name="直接连接符 21"/>
          <p:cNvCxnSpPr>
            <a:stCxn id="52" idx="2"/>
            <a:endCxn id="51" idx="5"/>
          </p:cNvCxnSpPr>
          <p:nvPr/>
        </p:nvCxnSpPr>
        <p:spPr>
          <a:xfrm rot="20700000" flipH="1">
            <a:off x="10864487" y="2330829"/>
            <a:ext cx="704693" cy="68266"/>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45" idx="1"/>
            <a:endCxn id="44" idx="5"/>
          </p:cNvCxnSpPr>
          <p:nvPr/>
        </p:nvCxnSpPr>
        <p:spPr>
          <a:xfrm flipH="1">
            <a:off x="11207500" y="1462925"/>
            <a:ext cx="583482" cy="234361"/>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44" idx="1"/>
            <a:endCxn id="52" idx="5"/>
          </p:cNvCxnSpPr>
          <p:nvPr/>
        </p:nvCxnSpPr>
        <p:spPr>
          <a:xfrm rot="20700000">
            <a:off x="11252490" y="1705194"/>
            <a:ext cx="255332" cy="552563"/>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52" idx="7"/>
            <a:endCxn id="46" idx="4"/>
          </p:cNvCxnSpPr>
          <p:nvPr/>
        </p:nvCxnSpPr>
        <p:spPr>
          <a:xfrm>
            <a:off x="11585205" y="2241612"/>
            <a:ext cx="306914" cy="475807"/>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46" idx="2"/>
          </p:cNvCxnSpPr>
          <p:nvPr/>
        </p:nvCxnSpPr>
        <p:spPr>
          <a:xfrm rot="20700000" flipH="1" flipV="1">
            <a:off x="11310404" y="2790076"/>
            <a:ext cx="562648" cy="51103"/>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48" idx="4"/>
          </p:cNvCxnSpPr>
          <p:nvPr/>
        </p:nvCxnSpPr>
        <p:spPr>
          <a:xfrm rot="20700000" flipH="1" flipV="1">
            <a:off x="11345746" y="2861451"/>
            <a:ext cx="315982" cy="52044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stCxn id="46" idx="0"/>
            <a:endCxn id="54" idx="4"/>
          </p:cNvCxnSpPr>
          <p:nvPr/>
        </p:nvCxnSpPr>
        <p:spPr>
          <a:xfrm>
            <a:off x="11920149" y="2789546"/>
            <a:ext cx="210652" cy="938777"/>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48" idx="7"/>
          </p:cNvCxnSpPr>
          <p:nvPr/>
        </p:nvCxnSpPr>
        <p:spPr>
          <a:xfrm rot="20700000">
            <a:off x="11828486" y="3338859"/>
            <a:ext cx="282094" cy="468365"/>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a:stCxn id="48" idx="1"/>
            <a:endCxn id="47" idx="5"/>
          </p:cNvCxnSpPr>
          <p:nvPr/>
        </p:nvCxnSpPr>
        <p:spPr>
          <a:xfrm rot="20700000" flipH="1">
            <a:off x="11682844" y="3408162"/>
            <a:ext cx="175721" cy="1031089"/>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49" idx="4"/>
          </p:cNvCxnSpPr>
          <p:nvPr/>
        </p:nvCxnSpPr>
        <p:spPr>
          <a:xfrm rot="20700000" flipV="1">
            <a:off x="10862314" y="2955688"/>
            <a:ext cx="512256" cy="792980"/>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47" idx="7"/>
            <a:endCxn id="54" idx="1"/>
          </p:cNvCxnSpPr>
          <p:nvPr/>
        </p:nvCxnSpPr>
        <p:spPr>
          <a:xfrm rot="20700000" flipV="1">
            <a:off x="11747328" y="3827170"/>
            <a:ext cx="468446" cy="603182"/>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43" idx="3"/>
            <a:endCxn id="47" idx="0"/>
          </p:cNvCxnSpPr>
          <p:nvPr/>
        </p:nvCxnSpPr>
        <p:spPr>
          <a:xfrm rot="20700000" flipH="1" flipV="1">
            <a:off x="11902864" y="4452676"/>
            <a:ext cx="238713" cy="686005"/>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48" idx="2"/>
            <a:endCxn id="49" idx="6"/>
          </p:cNvCxnSpPr>
          <p:nvPr/>
        </p:nvCxnSpPr>
        <p:spPr>
          <a:xfrm rot="20700000" flipH="1">
            <a:off x="10978121" y="3477060"/>
            <a:ext cx="769336" cy="25115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53" idx="3"/>
            <a:endCxn id="51" idx="0"/>
          </p:cNvCxnSpPr>
          <p:nvPr/>
        </p:nvCxnSpPr>
        <p:spPr>
          <a:xfrm rot="20700000" flipH="1" flipV="1">
            <a:off x="10928727" y="2516479"/>
            <a:ext cx="290140" cy="38569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49" idx="0"/>
            <a:endCxn id="47" idx="2"/>
          </p:cNvCxnSpPr>
          <p:nvPr/>
        </p:nvCxnSpPr>
        <p:spPr>
          <a:xfrm rot="20700000">
            <a:off x="11093417" y="3782850"/>
            <a:ext cx="597404" cy="787450"/>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47" idx="2"/>
            <a:endCxn id="55" idx="6"/>
          </p:cNvCxnSpPr>
          <p:nvPr/>
        </p:nvCxnSpPr>
        <p:spPr>
          <a:xfrm rot="20700000" flipH="1">
            <a:off x="11099693" y="4569473"/>
            <a:ext cx="700494" cy="44108"/>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55" idx="1"/>
            <a:endCxn id="56" idx="4"/>
          </p:cNvCxnSpPr>
          <p:nvPr/>
        </p:nvCxnSpPr>
        <p:spPr>
          <a:xfrm rot="20700000" flipH="1">
            <a:off x="10538320" y="4811065"/>
            <a:ext cx="608415" cy="44060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55" idx="0"/>
            <a:endCxn id="43" idx="2"/>
          </p:cNvCxnSpPr>
          <p:nvPr/>
        </p:nvCxnSpPr>
        <p:spPr>
          <a:xfrm rot="20700000">
            <a:off x="11171375" y="4601549"/>
            <a:ext cx="983802" cy="672382"/>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43" name="椭圆 42"/>
          <p:cNvSpPr/>
          <p:nvPr/>
        </p:nvSpPr>
        <p:spPr>
          <a:xfrm rot="9525715" flipH="1">
            <a:off x="12221961" y="5065627"/>
            <a:ext cx="102071" cy="10209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rot="9525715" flipH="1">
            <a:off x="11168905" y="169495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rot="9525715" flipH="1">
            <a:off x="11768085" y="1389474"/>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rot="9525715" flipH="1">
            <a:off x="11867452" y="2714792"/>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rot="9525715" flipH="1">
            <a:off x="11780676" y="444209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rot="9525715" flipH="1">
            <a:off x="11699242" y="3329537"/>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rot="9525715" flipH="1">
            <a:off x="10948993" y="3798822"/>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rot="9525715" flipH="1">
            <a:off x="10297353" y="330916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rot="9525715" flipH="1">
            <a:off x="10831060" y="2485844"/>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rot="9525715" flipH="1">
            <a:off x="11546984" y="2213609"/>
            <a:ext cx="39911" cy="399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rot="9525715" flipH="1">
            <a:off x="11262354" y="2847607"/>
            <a:ext cx="35012" cy="350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9525715" flipH="1">
            <a:off x="12114062" y="3726540"/>
            <a:ext cx="52501" cy="5251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rot="9525715" flipH="1">
            <a:off x="11062358" y="4685329"/>
            <a:ext cx="56911" cy="5692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rot="9525715" flipH="1">
            <a:off x="10581037" y="5320275"/>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9525715" flipH="1">
            <a:off x="10249498" y="5989465"/>
            <a:ext cx="107216" cy="107239"/>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rot="9525715" flipH="1">
            <a:off x="11403404" y="5803334"/>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9525715" flipH="1">
            <a:off x="10201905" y="4955641"/>
            <a:ext cx="46809" cy="468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a:endCxn id="45" idx="5"/>
          </p:cNvCxnSpPr>
          <p:nvPr/>
        </p:nvCxnSpPr>
        <p:spPr>
          <a:xfrm flipH="1">
            <a:off x="11821876" y="493621"/>
            <a:ext cx="309357" cy="899107"/>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20700000">
            <a:off x="10699196" y="5292738"/>
            <a:ext cx="646109" cy="608142"/>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63" name="椭圆 62"/>
          <p:cNvSpPr/>
          <p:nvPr/>
        </p:nvSpPr>
        <p:spPr>
          <a:xfrm rot="9525715" flipH="1">
            <a:off x="11999951" y="6214519"/>
            <a:ext cx="74367" cy="7438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4" name="直接连接符 63"/>
          <p:cNvCxnSpPr>
            <a:stCxn id="58" idx="7"/>
          </p:cNvCxnSpPr>
          <p:nvPr/>
        </p:nvCxnSpPr>
        <p:spPr>
          <a:xfrm>
            <a:off x="11476844" y="5857142"/>
            <a:ext cx="512160" cy="377610"/>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66" name="直接连接符 6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161" y="1226971"/>
            <a:ext cx="3070538" cy="706755"/>
          </a:xfrm>
          <a:prstGeom prst="rect">
            <a:avLst/>
          </a:prstGeom>
          <a:noFill/>
        </p:spPr>
        <p:txBody>
          <a:bodyPr wrap="square" rtlCol="0">
            <a:spAutoFit/>
          </a:bodyPr>
          <a:lstStyle/>
          <a:p>
            <a:pPr algn="ct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系统</a:t>
            </a: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架构</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17" name="图片 5" descr="/private/var/folders/f1/c43_2hqj64bbggz9s844h2gc0000gn/T/com.kingsoft.wpsoffice.mac/picturecompress_20220511141514/output_1.pngoutput_1"/>
          <p:cNvPicPr>
            <a:picLocks noChangeAspect="1"/>
          </p:cNvPicPr>
          <p:nvPr/>
        </p:nvPicPr>
        <p:blipFill>
          <a:blip r:embed="rId1"/>
          <a:srcRect/>
          <a:stretch>
            <a:fillRect/>
          </a:stretch>
        </p:blipFill>
        <p:spPr>
          <a:xfrm>
            <a:off x="3770630" y="67310"/>
            <a:ext cx="6202045" cy="6584315"/>
          </a:xfrm>
          <a:prstGeom prst="rect">
            <a:avLst/>
          </a:prstGeom>
          <a:noFill/>
          <a:ln w="9525">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p:cNvPicPr>
            <a:picLocks noChangeAspect="1"/>
          </p:cNvPicPr>
          <p:nvPr/>
        </p:nvPicPr>
        <p:blipFill>
          <a:blip r:embed="rId1"/>
          <a:stretch>
            <a:fillRect/>
          </a:stretch>
        </p:blipFill>
        <p:spPr>
          <a:xfrm>
            <a:off x="1531564" y="1326347"/>
            <a:ext cx="9141208" cy="5194718"/>
          </a:xfrm>
          <a:prstGeom prst="rect">
            <a:avLst/>
          </a:prstGeom>
        </p:spPr>
      </p:pic>
      <p:sp>
        <p:nvSpPr>
          <p:cNvPr id="73" name="Freeform 189"/>
          <p:cNvSpPr>
            <a:spLocks noEditPoints="1"/>
          </p:cNvSpPr>
          <p:nvPr/>
        </p:nvSpPr>
        <p:spPr bwMode="auto">
          <a:xfrm rot="6911559">
            <a:off x="7165909" y="241022"/>
            <a:ext cx="7989790" cy="6154460"/>
          </a:xfrm>
          <a:custGeom>
            <a:avLst/>
            <a:gdLst>
              <a:gd name="T0" fmla="*/ 627 w 4483"/>
              <a:gd name="T1" fmla="*/ 2894 h 3452"/>
              <a:gd name="T2" fmla="*/ 648 w 4483"/>
              <a:gd name="T3" fmla="*/ 2821 h 3452"/>
              <a:gd name="T4" fmla="*/ 1427 w 4483"/>
              <a:gd name="T5" fmla="*/ 2541 h 3452"/>
              <a:gd name="T6" fmla="*/ 1421 w 4483"/>
              <a:gd name="T7" fmla="*/ 2539 h 3452"/>
              <a:gd name="T8" fmla="*/ 1128 w 4483"/>
              <a:gd name="T9" fmla="*/ 2310 h 3452"/>
              <a:gd name="T10" fmla="*/ 1090 w 4483"/>
              <a:gd name="T11" fmla="*/ 2308 h 3452"/>
              <a:gd name="T12" fmla="*/ 811 w 4483"/>
              <a:gd name="T13" fmla="*/ 2269 h 3452"/>
              <a:gd name="T14" fmla="*/ 1090 w 4483"/>
              <a:gd name="T15" fmla="*/ 2303 h 3452"/>
              <a:gd name="T16" fmla="*/ 2425 w 4483"/>
              <a:gd name="T17" fmla="*/ 2079 h 3452"/>
              <a:gd name="T18" fmla="*/ 439 w 4483"/>
              <a:gd name="T19" fmla="*/ 2323 h 3452"/>
              <a:gd name="T20" fmla="*/ 777 w 4483"/>
              <a:gd name="T21" fmla="*/ 2241 h 3452"/>
              <a:gd name="T22" fmla="*/ 1362 w 4483"/>
              <a:gd name="T23" fmla="*/ 2145 h 3452"/>
              <a:gd name="T24" fmla="*/ 1378 w 4483"/>
              <a:gd name="T25" fmla="*/ 2110 h 3452"/>
              <a:gd name="T26" fmla="*/ 1383 w 4483"/>
              <a:gd name="T27" fmla="*/ 2009 h 3452"/>
              <a:gd name="T28" fmla="*/ 1057 w 4483"/>
              <a:gd name="T29" fmla="*/ 2077 h 3452"/>
              <a:gd name="T30" fmla="*/ 1114 w 4483"/>
              <a:gd name="T31" fmla="*/ 2038 h 3452"/>
              <a:gd name="T32" fmla="*/ 696 w 4483"/>
              <a:gd name="T33" fmla="*/ 2034 h 3452"/>
              <a:gd name="T34" fmla="*/ 1035 w 4483"/>
              <a:gd name="T35" fmla="*/ 2009 h 3452"/>
              <a:gd name="T36" fmla="*/ 2420 w 4483"/>
              <a:gd name="T37" fmla="*/ 2077 h 3452"/>
              <a:gd name="T38" fmla="*/ 806 w 4483"/>
              <a:gd name="T39" fmla="*/ 1888 h 3452"/>
              <a:gd name="T40" fmla="*/ 1175 w 4483"/>
              <a:gd name="T41" fmla="*/ 1986 h 3452"/>
              <a:gd name="T42" fmla="*/ 2498 w 4483"/>
              <a:gd name="T43" fmla="*/ 1653 h 3452"/>
              <a:gd name="T44" fmla="*/ 2027 w 4483"/>
              <a:gd name="T45" fmla="*/ 1747 h 3452"/>
              <a:gd name="T46" fmla="*/ 2480 w 4483"/>
              <a:gd name="T47" fmla="*/ 1594 h 3452"/>
              <a:gd name="T48" fmla="*/ 2014 w 4483"/>
              <a:gd name="T49" fmla="*/ 1848 h 3452"/>
              <a:gd name="T50" fmla="*/ 2023 w 4483"/>
              <a:gd name="T51" fmla="*/ 1744 h 3452"/>
              <a:gd name="T52" fmla="*/ 1546 w 4483"/>
              <a:gd name="T53" fmla="*/ 1543 h 3452"/>
              <a:gd name="T54" fmla="*/ 3818 w 4483"/>
              <a:gd name="T55" fmla="*/ 1426 h 3452"/>
              <a:gd name="T56" fmla="*/ 3138 w 4483"/>
              <a:gd name="T57" fmla="*/ 1257 h 3452"/>
              <a:gd name="T58" fmla="*/ 3133 w 4483"/>
              <a:gd name="T59" fmla="*/ 1254 h 3452"/>
              <a:gd name="T60" fmla="*/ 2958 w 4483"/>
              <a:gd name="T61" fmla="*/ 1184 h 3452"/>
              <a:gd name="T62" fmla="*/ 3363 w 4483"/>
              <a:gd name="T63" fmla="*/ 1142 h 3452"/>
              <a:gd name="T64" fmla="*/ 2483 w 4483"/>
              <a:gd name="T65" fmla="*/ 1049 h 3452"/>
              <a:gd name="T66" fmla="*/ 3844 w 4483"/>
              <a:gd name="T67" fmla="*/ 1298 h 3452"/>
              <a:gd name="T68" fmla="*/ 3849 w 4483"/>
              <a:gd name="T69" fmla="*/ 1300 h 3452"/>
              <a:gd name="T70" fmla="*/ 2094 w 4483"/>
              <a:gd name="T71" fmla="*/ 1376 h 3452"/>
              <a:gd name="T72" fmla="*/ 3134 w 4483"/>
              <a:gd name="T73" fmla="*/ 971 h 3452"/>
              <a:gd name="T74" fmla="*/ 3631 w 4483"/>
              <a:gd name="T75" fmla="*/ 1218 h 3452"/>
              <a:gd name="T76" fmla="*/ 3108 w 4483"/>
              <a:gd name="T77" fmla="*/ 1233 h 3452"/>
              <a:gd name="T78" fmla="*/ 3151 w 4483"/>
              <a:gd name="T79" fmla="*/ 926 h 3452"/>
              <a:gd name="T80" fmla="*/ 3085 w 4483"/>
              <a:gd name="T81" fmla="*/ 1182 h 3452"/>
              <a:gd name="T82" fmla="*/ 3095 w 4483"/>
              <a:gd name="T83" fmla="*/ 1007 h 3452"/>
              <a:gd name="T84" fmla="*/ 3151 w 4483"/>
              <a:gd name="T85" fmla="*/ 926 h 3452"/>
              <a:gd name="T86" fmla="*/ 2707 w 4483"/>
              <a:gd name="T87" fmla="*/ 633 h 3452"/>
              <a:gd name="T88" fmla="*/ 3259 w 4483"/>
              <a:gd name="T89" fmla="*/ 661 h 3452"/>
              <a:gd name="T90" fmla="*/ 3494 w 4483"/>
              <a:gd name="T91" fmla="*/ 814 h 3452"/>
              <a:gd name="T92" fmla="*/ 3750 w 4483"/>
              <a:gd name="T93" fmla="*/ 596 h 3452"/>
              <a:gd name="T94" fmla="*/ 2533 w 4483"/>
              <a:gd name="T95" fmla="*/ 949 h 3452"/>
              <a:gd name="T96" fmla="*/ 1442 w 4483"/>
              <a:gd name="T97" fmla="*/ 1526 h 3452"/>
              <a:gd name="T98" fmla="*/ 774 w 4483"/>
              <a:gd name="T99" fmla="*/ 1874 h 3452"/>
              <a:gd name="T100" fmla="*/ 689 w 4483"/>
              <a:gd name="T101" fmla="*/ 2034 h 3452"/>
              <a:gd name="T102" fmla="*/ 408 w 4483"/>
              <a:gd name="T103" fmla="*/ 2374 h 3452"/>
              <a:gd name="T104" fmla="*/ 783 w 4483"/>
              <a:gd name="T105" fmla="*/ 2256 h 3452"/>
              <a:gd name="T106" fmla="*/ 684 w 4483"/>
              <a:gd name="T107" fmla="*/ 2649 h 3452"/>
              <a:gd name="T108" fmla="*/ 463 w 4483"/>
              <a:gd name="T109" fmla="*/ 2817 h 3452"/>
              <a:gd name="T110" fmla="*/ 1010 w 4483"/>
              <a:gd name="T111" fmla="*/ 2821 h 3452"/>
              <a:gd name="T112" fmla="*/ 3261 w 4483"/>
              <a:gd name="T113" fmla="*/ 1895 h 3452"/>
              <a:gd name="T114" fmla="*/ 4265 w 4483"/>
              <a:gd name="T115" fmla="*/ 1101 h 3452"/>
              <a:gd name="T116" fmla="*/ 3942 w 4483"/>
              <a:gd name="T117" fmla="*/ 975 h 3452"/>
              <a:gd name="T118" fmla="*/ 4053 w 4483"/>
              <a:gd name="T119" fmla="*/ 699 h 3452"/>
              <a:gd name="T120" fmla="*/ 3817 w 4483"/>
              <a:gd name="T121" fmla="*/ 610 h 3452"/>
              <a:gd name="T122" fmla="*/ 3889 w 4483"/>
              <a:gd name="T123" fmla="*/ 385 h 3452"/>
              <a:gd name="T124" fmla="*/ 3549 w 4483"/>
              <a:gd name="T125" fmla="*/ 177 h 3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83" h="3452">
                <a:moveTo>
                  <a:pt x="579" y="2405"/>
                </a:moveTo>
                <a:cubicBezTo>
                  <a:pt x="365" y="2630"/>
                  <a:pt x="365" y="2630"/>
                  <a:pt x="365" y="2630"/>
                </a:cubicBezTo>
                <a:cubicBezTo>
                  <a:pt x="367" y="2635"/>
                  <a:pt x="367" y="2635"/>
                  <a:pt x="367" y="2635"/>
                </a:cubicBezTo>
                <a:cubicBezTo>
                  <a:pt x="586" y="2406"/>
                  <a:pt x="586" y="2406"/>
                  <a:pt x="586" y="2406"/>
                </a:cubicBezTo>
                <a:cubicBezTo>
                  <a:pt x="585" y="2406"/>
                  <a:pt x="584" y="2406"/>
                  <a:pt x="583" y="2406"/>
                </a:cubicBezTo>
                <a:cubicBezTo>
                  <a:pt x="582" y="2406"/>
                  <a:pt x="580" y="2406"/>
                  <a:pt x="579" y="2405"/>
                </a:cubicBezTo>
                <a:moveTo>
                  <a:pt x="627" y="2894"/>
                </a:moveTo>
                <a:cubicBezTo>
                  <a:pt x="647" y="2827"/>
                  <a:pt x="647" y="2827"/>
                  <a:pt x="647" y="2827"/>
                </a:cubicBezTo>
                <a:cubicBezTo>
                  <a:pt x="969" y="2844"/>
                  <a:pt x="969" y="2844"/>
                  <a:pt x="969" y="2844"/>
                </a:cubicBezTo>
                <a:cubicBezTo>
                  <a:pt x="627" y="2894"/>
                  <a:pt x="627" y="2894"/>
                  <a:pt x="627" y="2894"/>
                </a:cubicBezTo>
                <a:moveTo>
                  <a:pt x="976" y="2839"/>
                </a:moveTo>
                <a:cubicBezTo>
                  <a:pt x="983" y="2810"/>
                  <a:pt x="983" y="2810"/>
                  <a:pt x="983" y="2810"/>
                </a:cubicBezTo>
                <a:cubicBezTo>
                  <a:pt x="1005" y="2819"/>
                  <a:pt x="1005" y="2819"/>
                  <a:pt x="1005" y="2819"/>
                </a:cubicBezTo>
                <a:cubicBezTo>
                  <a:pt x="976" y="2839"/>
                  <a:pt x="976" y="2839"/>
                  <a:pt x="976" y="2839"/>
                </a:cubicBezTo>
                <a:moveTo>
                  <a:pt x="684" y="2718"/>
                </a:moveTo>
                <a:cubicBezTo>
                  <a:pt x="689" y="2718"/>
                  <a:pt x="695" y="2717"/>
                  <a:pt x="700" y="2714"/>
                </a:cubicBezTo>
                <a:cubicBezTo>
                  <a:pt x="708" y="2710"/>
                  <a:pt x="713" y="2704"/>
                  <a:pt x="716" y="2696"/>
                </a:cubicBezTo>
                <a:cubicBezTo>
                  <a:pt x="979" y="2808"/>
                  <a:pt x="979" y="2808"/>
                  <a:pt x="979" y="2808"/>
                </a:cubicBezTo>
                <a:cubicBezTo>
                  <a:pt x="971" y="2839"/>
                  <a:pt x="971" y="2839"/>
                  <a:pt x="971" y="2839"/>
                </a:cubicBezTo>
                <a:cubicBezTo>
                  <a:pt x="648" y="2821"/>
                  <a:pt x="648" y="2821"/>
                  <a:pt x="648" y="2821"/>
                </a:cubicBezTo>
                <a:cubicBezTo>
                  <a:pt x="679" y="2718"/>
                  <a:pt x="679" y="2718"/>
                  <a:pt x="679" y="2718"/>
                </a:cubicBezTo>
                <a:cubicBezTo>
                  <a:pt x="680" y="2718"/>
                  <a:pt x="682" y="2718"/>
                  <a:pt x="684" y="2718"/>
                </a:cubicBezTo>
                <a:moveTo>
                  <a:pt x="980" y="2803"/>
                </a:moveTo>
                <a:cubicBezTo>
                  <a:pt x="717" y="2691"/>
                  <a:pt x="717" y="2691"/>
                  <a:pt x="717" y="2691"/>
                </a:cubicBezTo>
                <a:cubicBezTo>
                  <a:pt x="719" y="2686"/>
                  <a:pt x="718" y="2681"/>
                  <a:pt x="717" y="2676"/>
                </a:cubicBezTo>
                <a:cubicBezTo>
                  <a:pt x="1033" y="2588"/>
                  <a:pt x="1033" y="2588"/>
                  <a:pt x="1033" y="2588"/>
                </a:cubicBezTo>
                <a:cubicBezTo>
                  <a:pt x="980" y="2803"/>
                  <a:pt x="980" y="2803"/>
                  <a:pt x="980" y="2803"/>
                </a:cubicBezTo>
                <a:moveTo>
                  <a:pt x="1099" y="2854"/>
                </a:moveTo>
                <a:cubicBezTo>
                  <a:pt x="1015" y="2818"/>
                  <a:pt x="1015" y="2818"/>
                  <a:pt x="1015" y="2818"/>
                </a:cubicBezTo>
                <a:cubicBezTo>
                  <a:pt x="1427" y="2541"/>
                  <a:pt x="1427" y="2541"/>
                  <a:pt x="1427" y="2541"/>
                </a:cubicBezTo>
                <a:cubicBezTo>
                  <a:pt x="1792" y="2658"/>
                  <a:pt x="1792" y="2658"/>
                  <a:pt x="1792" y="2658"/>
                </a:cubicBezTo>
                <a:cubicBezTo>
                  <a:pt x="1100" y="2853"/>
                  <a:pt x="1100" y="2853"/>
                  <a:pt x="1100" y="2853"/>
                </a:cubicBezTo>
                <a:cubicBezTo>
                  <a:pt x="1100" y="2854"/>
                  <a:pt x="1100" y="2854"/>
                  <a:pt x="1100" y="2854"/>
                </a:cubicBezTo>
                <a:cubicBezTo>
                  <a:pt x="1099" y="2854"/>
                  <a:pt x="1099" y="2854"/>
                  <a:pt x="1099" y="2854"/>
                </a:cubicBezTo>
                <a:moveTo>
                  <a:pt x="1010" y="2816"/>
                </a:moveTo>
                <a:cubicBezTo>
                  <a:pt x="984" y="2805"/>
                  <a:pt x="984" y="2805"/>
                  <a:pt x="984" y="2805"/>
                </a:cubicBezTo>
                <a:cubicBezTo>
                  <a:pt x="1039" y="2586"/>
                  <a:pt x="1039" y="2586"/>
                  <a:pt x="1039" y="2586"/>
                </a:cubicBezTo>
                <a:cubicBezTo>
                  <a:pt x="1323" y="2507"/>
                  <a:pt x="1323" y="2507"/>
                  <a:pt x="1323" y="2507"/>
                </a:cubicBezTo>
                <a:cubicBezTo>
                  <a:pt x="1323" y="2508"/>
                  <a:pt x="1323" y="2508"/>
                  <a:pt x="1323" y="2508"/>
                </a:cubicBezTo>
                <a:cubicBezTo>
                  <a:pt x="1421" y="2539"/>
                  <a:pt x="1421" y="2539"/>
                  <a:pt x="1421" y="2539"/>
                </a:cubicBezTo>
                <a:cubicBezTo>
                  <a:pt x="1010" y="2816"/>
                  <a:pt x="1010" y="2816"/>
                  <a:pt x="1010" y="2816"/>
                </a:cubicBezTo>
                <a:moveTo>
                  <a:pt x="1324" y="2506"/>
                </a:moveTo>
                <a:cubicBezTo>
                  <a:pt x="1333" y="2376"/>
                  <a:pt x="1333" y="2376"/>
                  <a:pt x="1333" y="2376"/>
                </a:cubicBezTo>
                <a:cubicBezTo>
                  <a:pt x="1557" y="2448"/>
                  <a:pt x="1557" y="2448"/>
                  <a:pt x="1557" y="2448"/>
                </a:cubicBezTo>
                <a:cubicBezTo>
                  <a:pt x="1427" y="2536"/>
                  <a:pt x="1427" y="2536"/>
                  <a:pt x="1427" y="2536"/>
                </a:cubicBezTo>
                <a:cubicBezTo>
                  <a:pt x="1325" y="2503"/>
                  <a:pt x="1325" y="2503"/>
                  <a:pt x="1325" y="2503"/>
                </a:cubicBezTo>
                <a:cubicBezTo>
                  <a:pt x="1324" y="2506"/>
                  <a:pt x="1324" y="2506"/>
                  <a:pt x="1324" y="2506"/>
                </a:cubicBezTo>
                <a:moveTo>
                  <a:pt x="1109" y="2324"/>
                </a:moveTo>
                <a:cubicBezTo>
                  <a:pt x="1113" y="2324"/>
                  <a:pt x="1116" y="2323"/>
                  <a:pt x="1118" y="2321"/>
                </a:cubicBezTo>
                <a:cubicBezTo>
                  <a:pt x="1123" y="2319"/>
                  <a:pt x="1126" y="2315"/>
                  <a:pt x="1128" y="2310"/>
                </a:cubicBezTo>
                <a:cubicBezTo>
                  <a:pt x="1328" y="2375"/>
                  <a:pt x="1328" y="2375"/>
                  <a:pt x="1328" y="2375"/>
                </a:cubicBezTo>
                <a:cubicBezTo>
                  <a:pt x="1319" y="2503"/>
                  <a:pt x="1319" y="2503"/>
                  <a:pt x="1319" y="2503"/>
                </a:cubicBezTo>
                <a:cubicBezTo>
                  <a:pt x="1040" y="2581"/>
                  <a:pt x="1040" y="2581"/>
                  <a:pt x="1040" y="2581"/>
                </a:cubicBezTo>
                <a:cubicBezTo>
                  <a:pt x="1104" y="2323"/>
                  <a:pt x="1104" y="2323"/>
                  <a:pt x="1104" y="2323"/>
                </a:cubicBezTo>
                <a:cubicBezTo>
                  <a:pt x="1106" y="2323"/>
                  <a:pt x="1108" y="2324"/>
                  <a:pt x="1109" y="2324"/>
                </a:cubicBezTo>
                <a:moveTo>
                  <a:pt x="716" y="2671"/>
                </a:moveTo>
                <a:cubicBezTo>
                  <a:pt x="715" y="2670"/>
                  <a:pt x="715" y="2669"/>
                  <a:pt x="714" y="2668"/>
                </a:cubicBezTo>
                <a:cubicBezTo>
                  <a:pt x="710" y="2660"/>
                  <a:pt x="703" y="2654"/>
                  <a:pt x="695" y="2651"/>
                </a:cubicBezTo>
                <a:cubicBezTo>
                  <a:pt x="777" y="2354"/>
                  <a:pt x="777" y="2354"/>
                  <a:pt x="777" y="2354"/>
                </a:cubicBezTo>
                <a:cubicBezTo>
                  <a:pt x="1090" y="2308"/>
                  <a:pt x="1090" y="2308"/>
                  <a:pt x="1090" y="2308"/>
                </a:cubicBezTo>
                <a:cubicBezTo>
                  <a:pt x="1091" y="2309"/>
                  <a:pt x="1091" y="2311"/>
                  <a:pt x="1092" y="2313"/>
                </a:cubicBezTo>
                <a:cubicBezTo>
                  <a:pt x="1094" y="2317"/>
                  <a:pt x="1097" y="2319"/>
                  <a:pt x="1100" y="2321"/>
                </a:cubicBezTo>
                <a:cubicBezTo>
                  <a:pt x="1035" y="2582"/>
                  <a:pt x="1035" y="2582"/>
                  <a:pt x="1035" y="2582"/>
                </a:cubicBezTo>
                <a:cubicBezTo>
                  <a:pt x="716" y="2671"/>
                  <a:pt x="716" y="2671"/>
                  <a:pt x="716" y="2671"/>
                </a:cubicBezTo>
                <a:moveTo>
                  <a:pt x="1329" y="2370"/>
                </a:moveTo>
                <a:cubicBezTo>
                  <a:pt x="1129" y="2306"/>
                  <a:pt x="1129" y="2306"/>
                  <a:pt x="1129" y="2306"/>
                </a:cubicBezTo>
                <a:cubicBezTo>
                  <a:pt x="1129" y="2302"/>
                  <a:pt x="1128" y="2299"/>
                  <a:pt x="1127" y="2296"/>
                </a:cubicBezTo>
                <a:cubicBezTo>
                  <a:pt x="1341" y="2200"/>
                  <a:pt x="1341" y="2200"/>
                  <a:pt x="1341" y="2200"/>
                </a:cubicBezTo>
                <a:cubicBezTo>
                  <a:pt x="1329" y="2370"/>
                  <a:pt x="1329" y="2370"/>
                  <a:pt x="1329" y="2370"/>
                </a:cubicBezTo>
                <a:moveTo>
                  <a:pt x="811" y="2269"/>
                </a:moveTo>
                <a:cubicBezTo>
                  <a:pt x="816" y="2269"/>
                  <a:pt x="822" y="2268"/>
                  <a:pt x="827" y="2265"/>
                </a:cubicBezTo>
                <a:cubicBezTo>
                  <a:pt x="841" y="2258"/>
                  <a:pt x="848" y="2241"/>
                  <a:pt x="844" y="2226"/>
                </a:cubicBezTo>
                <a:cubicBezTo>
                  <a:pt x="1319" y="2131"/>
                  <a:pt x="1319" y="2131"/>
                  <a:pt x="1319" y="2131"/>
                </a:cubicBezTo>
                <a:cubicBezTo>
                  <a:pt x="1319" y="2131"/>
                  <a:pt x="1319" y="2131"/>
                  <a:pt x="1319" y="2131"/>
                </a:cubicBezTo>
                <a:cubicBezTo>
                  <a:pt x="1325" y="2141"/>
                  <a:pt x="1335" y="2147"/>
                  <a:pt x="1345" y="2148"/>
                </a:cubicBezTo>
                <a:cubicBezTo>
                  <a:pt x="1342" y="2195"/>
                  <a:pt x="1342" y="2195"/>
                  <a:pt x="1342" y="2195"/>
                </a:cubicBezTo>
                <a:cubicBezTo>
                  <a:pt x="1125" y="2292"/>
                  <a:pt x="1125" y="2292"/>
                  <a:pt x="1125" y="2292"/>
                </a:cubicBezTo>
                <a:cubicBezTo>
                  <a:pt x="1121" y="2287"/>
                  <a:pt x="1115" y="2284"/>
                  <a:pt x="1109" y="2284"/>
                </a:cubicBezTo>
                <a:cubicBezTo>
                  <a:pt x="1106" y="2284"/>
                  <a:pt x="1103" y="2285"/>
                  <a:pt x="1100" y="2287"/>
                </a:cubicBezTo>
                <a:cubicBezTo>
                  <a:pt x="1094" y="2290"/>
                  <a:pt x="1090" y="2296"/>
                  <a:pt x="1090" y="2303"/>
                </a:cubicBezTo>
                <a:cubicBezTo>
                  <a:pt x="778" y="2348"/>
                  <a:pt x="778" y="2348"/>
                  <a:pt x="778" y="2348"/>
                </a:cubicBezTo>
                <a:cubicBezTo>
                  <a:pt x="800" y="2268"/>
                  <a:pt x="800" y="2268"/>
                  <a:pt x="800" y="2268"/>
                </a:cubicBezTo>
                <a:cubicBezTo>
                  <a:pt x="804" y="2269"/>
                  <a:pt x="807" y="2269"/>
                  <a:pt x="811" y="2269"/>
                </a:cubicBezTo>
                <a:moveTo>
                  <a:pt x="1801" y="2656"/>
                </a:moveTo>
                <a:cubicBezTo>
                  <a:pt x="1433" y="2538"/>
                  <a:pt x="1433" y="2538"/>
                  <a:pt x="1433" y="2538"/>
                </a:cubicBezTo>
                <a:cubicBezTo>
                  <a:pt x="1562" y="2451"/>
                  <a:pt x="1562" y="2451"/>
                  <a:pt x="1562" y="2451"/>
                </a:cubicBezTo>
                <a:cubicBezTo>
                  <a:pt x="1561" y="2449"/>
                  <a:pt x="1561" y="2449"/>
                  <a:pt x="1561" y="2449"/>
                </a:cubicBezTo>
                <a:cubicBezTo>
                  <a:pt x="2418" y="2086"/>
                  <a:pt x="2418" y="2086"/>
                  <a:pt x="2418" y="2086"/>
                </a:cubicBezTo>
                <a:cubicBezTo>
                  <a:pt x="1801" y="2656"/>
                  <a:pt x="1801" y="2656"/>
                  <a:pt x="1801" y="2656"/>
                </a:cubicBezTo>
                <a:moveTo>
                  <a:pt x="2425" y="2079"/>
                </a:moveTo>
                <a:cubicBezTo>
                  <a:pt x="2425" y="2076"/>
                  <a:pt x="2425" y="2076"/>
                  <a:pt x="2425" y="2076"/>
                </a:cubicBezTo>
                <a:cubicBezTo>
                  <a:pt x="2428" y="2077"/>
                  <a:pt x="2428" y="2077"/>
                  <a:pt x="2428" y="2077"/>
                </a:cubicBezTo>
                <a:cubicBezTo>
                  <a:pt x="2427" y="2079"/>
                  <a:pt x="2427" y="2079"/>
                  <a:pt x="2427" y="2079"/>
                </a:cubicBezTo>
                <a:cubicBezTo>
                  <a:pt x="2425" y="2079"/>
                  <a:pt x="2425" y="2079"/>
                  <a:pt x="2425" y="2079"/>
                </a:cubicBezTo>
                <a:moveTo>
                  <a:pt x="406" y="2347"/>
                </a:moveTo>
                <a:cubicBezTo>
                  <a:pt x="363" y="2341"/>
                  <a:pt x="363" y="2341"/>
                  <a:pt x="363" y="2341"/>
                </a:cubicBezTo>
                <a:cubicBezTo>
                  <a:pt x="594" y="2046"/>
                  <a:pt x="594" y="2046"/>
                  <a:pt x="594" y="2046"/>
                </a:cubicBezTo>
                <a:cubicBezTo>
                  <a:pt x="685" y="2040"/>
                  <a:pt x="685" y="2040"/>
                  <a:pt x="685" y="2040"/>
                </a:cubicBezTo>
                <a:cubicBezTo>
                  <a:pt x="455" y="2327"/>
                  <a:pt x="455" y="2327"/>
                  <a:pt x="455" y="2327"/>
                </a:cubicBezTo>
                <a:cubicBezTo>
                  <a:pt x="450" y="2324"/>
                  <a:pt x="444" y="2323"/>
                  <a:pt x="439" y="2323"/>
                </a:cubicBezTo>
                <a:cubicBezTo>
                  <a:pt x="433" y="2323"/>
                  <a:pt x="428" y="2324"/>
                  <a:pt x="423" y="2327"/>
                </a:cubicBezTo>
                <a:cubicBezTo>
                  <a:pt x="414" y="2331"/>
                  <a:pt x="408" y="2339"/>
                  <a:pt x="406" y="2347"/>
                </a:cubicBezTo>
                <a:moveTo>
                  <a:pt x="470" y="2342"/>
                </a:moveTo>
                <a:cubicBezTo>
                  <a:pt x="469" y="2341"/>
                  <a:pt x="469" y="2341"/>
                  <a:pt x="469" y="2341"/>
                </a:cubicBezTo>
                <a:cubicBezTo>
                  <a:pt x="467" y="2337"/>
                  <a:pt x="463" y="2333"/>
                  <a:pt x="459" y="2330"/>
                </a:cubicBezTo>
                <a:cubicBezTo>
                  <a:pt x="692" y="2039"/>
                  <a:pt x="692" y="2039"/>
                  <a:pt x="692" y="2039"/>
                </a:cubicBezTo>
                <a:cubicBezTo>
                  <a:pt x="792" y="2032"/>
                  <a:pt x="792" y="2032"/>
                  <a:pt x="792" y="2032"/>
                </a:cubicBezTo>
                <a:cubicBezTo>
                  <a:pt x="805" y="2201"/>
                  <a:pt x="805" y="2201"/>
                  <a:pt x="805" y="2201"/>
                </a:cubicBezTo>
                <a:cubicBezTo>
                  <a:pt x="801" y="2201"/>
                  <a:pt x="798" y="2202"/>
                  <a:pt x="795" y="2204"/>
                </a:cubicBezTo>
                <a:cubicBezTo>
                  <a:pt x="781" y="2211"/>
                  <a:pt x="774" y="2226"/>
                  <a:pt x="777" y="2241"/>
                </a:cubicBezTo>
                <a:cubicBezTo>
                  <a:pt x="470" y="2342"/>
                  <a:pt x="470" y="2342"/>
                  <a:pt x="470" y="2342"/>
                </a:cubicBezTo>
                <a:moveTo>
                  <a:pt x="1560" y="2444"/>
                </a:moveTo>
                <a:cubicBezTo>
                  <a:pt x="1334" y="2371"/>
                  <a:pt x="1334" y="2371"/>
                  <a:pt x="1334" y="2371"/>
                </a:cubicBezTo>
                <a:cubicBezTo>
                  <a:pt x="1346" y="2198"/>
                  <a:pt x="1346" y="2198"/>
                  <a:pt x="1346" y="2198"/>
                </a:cubicBezTo>
                <a:cubicBezTo>
                  <a:pt x="1751" y="2017"/>
                  <a:pt x="1751" y="2017"/>
                  <a:pt x="1751" y="2017"/>
                </a:cubicBezTo>
                <a:cubicBezTo>
                  <a:pt x="2417" y="2082"/>
                  <a:pt x="2417" y="2082"/>
                  <a:pt x="2417" y="2082"/>
                </a:cubicBezTo>
                <a:cubicBezTo>
                  <a:pt x="1560" y="2444"/>
                  <a:pt x="1560" y="2444"/>
                  <a:pt x="1560" y="2444"/>
                </a:cubicBezTo>
                <a:moveTo>
                  <a:pt x="1347" y="2192"/>
                </a:moveTo>
                <a:cubicBezTo>
                  <a:pt x="1350" y="2148"/>
                  <a:pt x="1350" y="2148"/>
                  <a:pt x="1350" y="2148"/>
                </a:cubicBezTo>
                <a:cubicBezTo>
                  <a:pt x="1354" y="2148"/>
                  <a:pt x="1358" y="2147"/>
                  <a:pt x="1362" y="2145"/>
                </a:cubicBezTo>
                <a:cubicBezTo>
                  <a:pt x="1373" y="2139"/>
                  <a:pt x="1379" y="2127"/>
                  <a:pt x="1378" y="2115"/>
                </a:cubicBezTo>
                <a:cubicBezTo>
                  <a:pt x="1655" y="2013"/>
                  <a:pt x="1655" y="2013"/>
                  <a:pt x="1655" y="2013"/>
                </a:cubicBezTo>
                <a:cubicBezTo>
                  <a:pt x="1744" y="2014"/>
                  <a:pt x="1744" y="2014"/>
                  <a:pt x="1744" y="2014"/>
                </a:cubicBezTo>
                <a:cubicBezTo>
                  <a:pt x="1347" y="2192"/>
                  <a:pt x="1347" y="2192"/>
                  <a:pt x="1347" y="2192"/>
                </a:cubicBezTo>
                <a:moveTo>
                  <a:pt x="1378" y="2110"/>
                </a:moveTo>
                <a:cubicBezTo>
                  <a:pt x="1377" y="2107"/>
                  <a:pt x="1376" y="2105"/>
                  <a:pt x="1375" y="2102"/>
                </a:cubicBezTo>
                <a:cubicBezTo>
                  <a:pt x="1372" y="2096"/>
                  <a:pt x="1367" y="2092"/>
                  <a:pt x="1361" y="2089"/>
                </a:cubicBezTo>
                <a:cubicBezTo>
                  <a:pt x="1388" y="2009"/>
                  <a:pt x="1388" y="2009"/>
                  <a:pt x="1388" y="2009"/>
                </a:cubicBezTo>
                <a:cubicBezTo>
                  <a:pt x="1641" y="2013"/>
                  <a:pt x="1641" y="2013"/>
                  <a:pt x="1641" y="2013"/>
                </a:cubicBezTo>
                <a:cubicBezTo>
                  <a:pt x="1378" y="2110"/>
                  <a:pt x="1378" y="2110"/>
                  <a:pt x="1378" y="2110"/>
                </a:cubicBezTo>
                <a:moveTo>
                  <a:pt x="1114" y="2033"/>
                </a:moveTo>
                <a:cubicBezTo>
                  <a:pt x="1058" y="2012"/>
                  <a:pt x="1058" y="2012"/>
                  <a:pt x="1058" y="2012"/>
                </a:cubicBezTo>
                <a:cubicBezTo>
                  <a:pt x="1138" y="2006"/>
                  <a:pt x="1138" y="2006"/>
                  <a:pt x="1138" y="2006"/>
                </a:cubicBezTo>
                <a:cubicBezTo>
                  <a:pt x="1139" y="2007"/>
                  <a:pt x="1139" y="2008"/>
                  <a:pt x="1140" y="2010"/>
                </a:cubicBezTo>
                <a:cubicBezTo>
                  <a:pt x="1141" y="2011"/>
                  <a:pt x="1141" y="2012"/>
                  <a:pt x="1142" y="2013"/>
                </a:cubicBezTo>
                <a:cubicBezTo>
                  <a:pt x="1114" y="2033"/>
                  <a:pt x="1114" y="2033"/>
                  <a:pt x="1114" y="2033"/>
                </a:cubicBezTo>
                <a:moveTo>
                  <a:pt x="1159" y="2021"/>
                </a:moveTo>
                <a:cubicBezTo>
                  <a:pt x="1162" y="2021"/>
                  <a:pt x="1166" y="2020"/>
                  <a:pt x="1169" y="2019"/>
                </a:cubicBezTo>
                <a:cubicBezTo>
                  <a:pt x="1174" y="2016"/>
                  <a:pt x="1178" y="2011"/>
                  <a:pt x="1180" y="2006"/>
                </a:cubicBezTo>
                <a:cubicBezTo>
                  <a:pt x="1383" y="2009"/>
                  <a:pt x="1383" y="2009"/>
                  <a:pt x="1383" y="2009"/>
                </a:cubicBezTo>
                <a:cubicBezTo>
                  <a:pt x="1357" y="2087"/>
                  <a:pt x="1357" y="2087"/>
                  <a:pt x="1357" y="2087"/>
                </a:cubicBezTo>
                <a:cubicBezTo>
                  <a:pt x="1354" y="2086"/>
                  <a:pt x="1350" y="2086"/>
                  <a:pt x="1347" y="2086"/>
                </a:cubicBezTo>
                <a:cubicBezTo>
                  <a:pt x="1342" y="2086"/>
                  <a:pt x="1337" y="2087"/>
                  <a:pt x="1333" y="2089"/>
                </a:cubicBezTo>
                <a:cubicBezTo>
                  <a:pt x="1325" y="2093"/>
                  <a:pt x="1320" y="2100"/>
                  <a:pt x="1317" y="2108"/>
                </a:cubicBezTo>
                <a:cubicBezTo>
                  <a:pt x="1313" y="2106"/>
                  <a:pt x="1313" y="2106"/>
                  <a:pt x="1313" y="2106"/>
                </a:cubicBezTo>
                <a:cubicBezTo>
                  <a:pt x="1313" y="2108"/>
                  <a:pt x="1312" y="2109"/>
                  <a:pt x="1312" y="2111"/>
                </a:cubicBezTo>
                <a:cubicBezTo>
                  <a:pt x="1316" y="2113"/>
                  <a:pt x="1316" y="2113"/>
                  <a:pt x="1316" y="2113"/>
                </a:cubicBezTo>
                <a:cubicBezTo>
                  <a:pt x="1315" y="2117"/>
                  <a:pt x="1316" y="2122"/>
                  <a:pt x="1317" y="2127"/>
                </a:cubicBezTo>
                <a:cubicBezTo>
                  <a:pt x="843" y="2221"/>
                  <a:pt x="843" y="2221"/>
                  <a:pt x="843" y="2221"/>
                </a:cubicBezTo>
                <a:cubicBezTo>
                  <a:pt x="1057" y="2077"/>
                  <a:pt x="1057" y="2077"/>
                  <a:pt x="1057" y="2077"/>
                </a:cubicBezTo>
                <a:cubicBezTo>
                  <a:pt x="1055" y="2076"/>
                  <a:pt x="1053" y="2076"/>
                  <a:pt x="1051" y="2075"/>
                </a:cubicBezTo>
                <a:cubicBezTo>
                  <a:pt x="840" y="2217"/>
                  <a:pt x="840" y="2217"/>
                  <a:pt x="840" y="2217"/>
                </a:cubicBezTo>
                <a:cubicBezTo>
                  <a:pt x="834" y="2206"/>
                  <a:pt x="822" y="2200"/>
                  <a:pt x="811" y="2200"/>
                </a:cubicBezTo>
                <a:cubicBezTo>
                  <a:pt x="810" y="2200"/>
                  <a:pt x="810" y="2200"/>
                  <a:pt x="810" y="2200"/>
                </a:cubicBezTo>
                <a:cubicBezTo>
                  <a:pt x="797" y="2031"/>
                  <a:pt x="797" y="2031"/>
                  <a:pt x="797" y="2031"/>
                </a:cubicBezTo>
                <a:cubicBezTo>
                  <a:pt x="1046" y="2013"/>
                  <a:pt x="1046" y="2013"/>
                  <a:pt x="1046" y="2013"/>
                </a:cubicBezTo>
                <a:cubicBezTo>
                  <a:pt x="1109" y="2036"/>
                  <a:pt x="1109" y="2036"/>
                  <a:pt x="1109" y="2036"/>
                </a:cubicBezTo>
                <a:cubicBezTo>
                  <a:pt x="1088" y="2050"/>
                  <a:pt x="1088" y="2050"/>
                  <a:pt x="1088" y="2050"/>
                </a:cubicBezTo>
                <a:cubicBezTo>
                  <a:pt x="1088" y="2052"/>
                  <a:pt x="1087" y="2055"/>
                  <a:pt x="1087" y="2057"/>
                </a:cubicBezTo>
                <a:cubicBezTo>
                  <a:pt x="1114" y="2038"/>
                  <a:pt x="1114" y="2038"/>
                  <a:pt x="1114" y="2038"/>
                </a:cubicBezTo>
                <a:cubicBezTo>
                  <a:pt x="1283" y="2100"/>
                  <a:pt x="1283" y="2100"/>
                  <a:pt x="1283" y="2100"/>
                </a:cubicBezTo>
                <a:cubicBezTo>
                  <a:pt x="1283" y="2099"/>
                  <a:pt x="1284" y="2097"/>
                  <a:pt x="1285" y="2096"/>
                </a:cubicBezTo>
                <a:cubicBezTo>
                  <a:pt x="1119" y="2035"/>
                  <a:pt x="1119" y="2035"/>
                  <a:pt x="1119" y="2035"/>
                </a:cubicBezTo>
                <a:cubicBezTo>
                  <a:pt x="1146" y="2017"/>
                  <a:pt x="1146" y="2017"/>
                  <a:pt x="1146" y="2017"/>
                </a:cubicBezTo>
                <a:cubicBezTo>
                  <a:pt x="1150" y="2020"/>
                  <a:pt x="1154" y="2021"/>
                  <a:pt x="1159" y="2021"/>
                </a:cubicBezTo>
                <a:moveTo>
                  <a:pt x="1748" y="2009"/>
                </a:moveTo>
                <a:cubicBezTo>
                  <a:pt x="1668" y="2008"/>
                  <a:pt x="1668" y="2008"/>
                  <a:pt x="1668" y="2008"/>
                </a:cubicBezTo>
                <a:cubicBezTo>
                  <a:pt x="1768" y="1971"/>
                  <a:pt x="1768" y="1971"/>
                  <a:pt x="1768" y="1971"/>
                </a:cubicBezTo>
                <a:cubicBezTo>
                  <a:pt x="1748" y="2009"/>
                  <a:pt x="1748" y="2009"/>
                  <a:pt x="1748" y="2009"/>
                </a:cubicBezTo>
                <a:moveTo>
                  <a:pt x="696" y="2034"/>
                </a:moveTo>
                <a:cubicBezTo>
                  <a:pt x="756" y="1960"/>
                  <a:pt x="756" y="1960"/>
                  <a:pt x="756" y="1960"/>
                </a:cubicBezTo>
                <a:cubicBezTo>
                  <a:pt x="761" y="1962"/>
                  <a:pt x="768" y="1963"/>
                  <a:pt x="774" y="1963"/>
                </a:cubicBezTo>
                <a:cubicBezTo>
                  <a:pt x="778" y="1963"/>
                  <a:pt x="783" y="1963"/>
                  <a:pt x="787" y="1962"/>
                </a:cubicBezTo>
                <a:cubicBezTo>
                  <a:pt x="792" y="2027"/>
                  <a:pt x="792" y="2027"/>
                  <a:pt x="792" y="2027"/>
                </a:cubicBezTo>
                <a:cubicBezTo>
                  <a:pt x="696" y="2034"/>
                  <a:pt x="696" y="2034"/>
                  <a:pt x="696" y="2034"/>
                </a:cubicBezTo>
                <a:moveTo>
                  <a:pt x="797" y="2026"/>
                </a:moveTo>
                <a:cubicBezTo>
                  <a:pt x="792" y="1960"/>
                  <a:pt x="792" y="1960"/>
                  <a:pt x="792" y="1960"/>
                </a:cubicBezTo>
                <a:cubicBezTo>
                  <a:pt x="793" y="1959"/>
                  <a:pt x="794" y="1959"/>
                  <a:pt x="795" y="1958"/>
                </a:cubicBezTo>
                <a:cubicBezTo>
                  <a:pt x="807" y="1952"/>
                  <a:pt x="815" y="1941"/>
                  <a:pt x="817" y="1928"/>
                </a:cubicBezTo>
                <a:cubicBezTo>
                  <a:pt x="1035" y="2009"/>
                  <a:pt x="1035" y="2009"/>
                  <a:pt x="1035" y="2009"/>
                </a:cubicBezTo>
                <a:cubicBezTo>
                  <a:pt x="797" y="2026"/>
                  <a:pt x="797" y="2026"/>
                  <a:pt x="797" y="2026"/>
                </a:cubicBezTo>
                <a:moveTo>
                  <a:pt x="2420" y="2077"/>
                </a:moveTo>
                <a:cubicBezTo>
                  <a:pt x="1752" y="2012"/>
                  <a:pt x="1752" y="2012"/>
                  <a:pt x="1752" y="2012"/>
                </a:cubicBezTo>
                <a:cubicBezTo>
                  <a:pt x="1775" y="1968"/>
                  <a:pt x="1775" y="1968"/>
                  <a:pt x="1775" y="1968"/>
                </a:cubicBezTo>
                <a:cubicBezTo>
                  <a:pt x="1978" y="1894"/>
                  <a:pt x="1978" y="1894"/>
                  <a:pt x="1978" y="1894"/>
                </a:cubicBezTo>
                <a:cubicBezTo>
                  <a:pt x="1984" y="1904"/>
                  <a:pt x="1994" y="1910"/>
                  <a:pt x="2005" y="1910"/>
                </a:cubicBezTo>
                <a:cubicBezTo>
                  <a:pt x="2010" y="1910"/>
                  <a:pt x="2015" y="1909"/>
                  <a:pt x="2020" y="1906"/>
                </a:cubicBezTo>
                <a:cubicBezTo>
                  <a:pt x="2025" y="1903"/>
                  <a:pt x="2030" y="1899"/>
                  <a:pt x="2032" y="1894"/>
                </a:cubicBezTo>
                <a:cubicBezTo>
                  <a:pt x="2420" y="2073"/>
                  <a:pt x="2420" y="2073"/>
                  <a:pt x="2420" y="2073"/>
                </a:cubicBezTo>
                <a:cubicBezTo>
                  <a:pt x="2420" y="2077"/>
                  <a:pt x="2420" y="2077"/>
                  <a:pt x="2420" y="2077"/>
                </a:cubicBezTo>
                <a:moveTo>
                  <a:pt x="3224" y="1578"/>
                </a:moveTo>
                <a:cubicBezTo>
                  <a:pt x="3369" y="1521"/>
                  <a:pt x="3369" y="1521"/>
                  <a:pt x="3369" y="1521"/>
                </a:cubicBezTo>
                <a:cubicBezTo>
                  <a:pt x="3257" y="1891"/>
                  <a:pt x="3257" y="1891"/>
                  <a:pt x="3257" y="1891"/>
                </a:cubicBezTo>
                <a:cubicBezTo>
                  <a:pt x="2438" y="2076"/>
                  <a:pt x="2438" y="2076"/>
                  <a:pt x="2438" y="2076"/>
                </a:cubicBezTo>
                <a:cubicBezTo>
                  <a:pt x="3223" y="1576"/>
                  <a:pt x="3223" y="1576"/>
                  <a:pt x="3223" y="1576"/>
                </a:cubicBezTo>
                <a:cubicBezTo>
                  <a:pt x="3224" y="1578"/>
                  <a:pt x="3224" y="1578"/>
                  <a:pt x="3224" y="1578"/>
                </a:cubicBezTo>
                <a:moveTo>
                  <a:pt x="1046" y="2008"/>
                </a:moveTo>
                <a:cubicBezTo>
                  <a:pt x="818" y="1924"/>
                  <a:pt x="818" y="1924"/>
                  <a:pt x="818" y="1924"/>
                </a:cubicBezTo>
                <a:cubicBezTo>
                  <a:pt x="819" y="1915"/>
                  <a:pt x="817" y="1906"/>
                  <a:pt x="813" y="1898"/>
                </a:cubicBezTo>
                <a:cubicBezTo>
                  <a:pt x="811" y="1895"/>
                  <a:pt x="809" y="1891"/>
                  <a:pt x="806" y="1888"/>
                </a:cubicBezTo>
                <a:cubicBezTo>
                  <a:pt x="1077" y="1489"/>
                  <a:pt x="1077" y="1489"/>
                  <a:pt x="1077" y="1489"/>
                </a:cubicBezTo>
                <a:cubicBezTo>
                  <a:pt x="1434" y="1530"/>
                  <a:pt x="1434" y="1530"/>
                  <a:pt x="1434" y="1530"/>
                </a:cubicBezTo>
                <a:cubicBezTo>
                  <a:pt x="1363" y="1652"/>
                  <a:pt x="1363" y="1652"/>
                  <a:pt x="1363" y="1652"/>
                </a:cubicBezTo>
                <a:cubicBezTo>
                  <a:pt x="1365" y="1652"/>
                  <a:pt x="1367" y="1651"/>
                  <a:pt x="1370" y="1651"/>
                </a:cubicBezTo>
                <a:cubicBezTo>
                  <a:pt x="1439" y="1531"/>
                  <a:pt x="1439" y="1531"/>
                  <a:pt x="1439" y="1531"/>
                </a:cubicBezTo>
                <a:cubicBezTo>
                  <a:pt x="1541" y="1542"/>
                  <a:pt x="1541" y="1542"/>
                  <a:pt x="1541" y="1542"/>
                </a:cubicBezTo>
                <a:cubicBezTo>
                  <a:pt x="1385" y="2004"/>
                  <a:pt x="1385" y="2004"/>
                  <a:pt x="1385" y="2004"/>
                </a:cubicBezTo>
                <a:cubicBezTo>
                  <a:pt x="1180" y="2001"/>
                  <a:pt x="1180" y="2001"/>
                  <a:pt x="1180" y="2001"/>
                </a:cubicBezTo>
                <a:cubicBezTo>
                  <a:pt x="1180" y="1997"/>
                  <a:pt x="1180" y="1993"/>
                  <a:pt x="1178" y="1990"/>
                </a:cubicBezTo>
                <a:cubicBezTo>
                  <a:pt x="1177" y="1988"/>
                  <a:pt x="1176" y="1987"/>
                  <a:pt x="1175" y="1986"/>
                </a:cubicBezTo>
                <a:cubicBezTo>
                  <a:pt x="1340" y="1701"/>
                  <a:pt x="1340" y="1701"/>
                  <a:pt x="1340" y="1701"/>
                </a:cubicBezTo>
                <a:cubicBezTo>
                  <a:pt x="1339" y="1699"/>
                  <a:pt x="1339" y="1697"/>
                  <a:pt x="1338" y="1695"/>
                </a:cubicBezTo>
                <a:cubicBezTo>
                  <a:pt x="1171" y="1982"/>
                  <a:pt x="1171" y="1982"/>
                  <a:pt x="1171" y="1982"/>
                </a:cubicBezTo>
                <a:cubicBezTo>
                  <a:pt x="1168" y="1980"/>
                  <a:pt x="1163" y="1978"/>
                  <a:pt x="1159" y="1978"/>
                </a:cubicBezTo>
                <a:cubicBezTo>
                  <a:pt x="1155" y="1978"/>
                  <a:pt x="1152" y="1979"/>
                  <a:pt x="1149" y="1981"/>
                </a:cubicBezTo>
                <a:cubicBezTo>
                  <a:pt x="1141" y="1985"/>
                  <a:pt x="1137" y="1993"/>
                  <a:pt x="1138" y="2001"/>
                </a:cubicBezTo>
                <a:cubicBezTo>
                  <a:pt x="1046" y="2008"/>
                  <a:pt x="1046" y="2008"/>
                  <a:pt x="1046" y="2008"/>
                </a:cubicBezTo>
                <a:moveTo>
                  <a:pt x="2429" y="2072"/>
                </a:moveTo>
                <a:cubicBezTo>
                  <a:pt x="2426" y="2071"/>
                  <a:pt x="2426" y="2071"/>
                  <a:pt x="2426" y="2071"/>
                </a:cubicBezTo>
                <a:cubicBezTo>
                  <a:pt x="2498" y="1653"/>
                  <a:pt x="2498" y="1653"/>
                  <a:pt x="2498" y="1653"/>
                </a:cubicBezTo>
                <a:cubicBezTo>
                  <a:pt x="2501" y="1652"/>
                  <a:pt x="2505" y="1651"/>
                  <a:pt x="2509" y="1649"/>
                </a:cubicBezTo>
                <a:cubicBezTo>
                  <a:pt x="2523" y="1642"/>
                  <a:pt x="2529" y="1624"/>
                  <a:pt x="2523" y="1609"/>
                </a:cubicBezTo>
                <a:cubicBezTo>
                  <a:pt x="2705" y="1480"/>
                  <a:pt x="2705" y="1480"/>
                  <a:pt x="2705" y="1480"/>
                </a:cubicBezTo>
                <a:cubicBezTo>
                  <a:pt x="2755" y="1486"/>
                  <a:pt x="2755" y="1486"/>
                  <a:pt x="2755" y="1486"/>
                </a:cubicBezTo>
                <a:cubicBezTo>
                  <a:pt x="2429" y="2072"/>
                  <a:pt x="2429" y="2072"/>
                  <a:pt x="2429" y="2072"/>
                </a:cubicBezTo>
                <a:moveTo>
                  <a:pt x="2755" y="1481"/>
                </a:moveTo>
                <a:cubicBezTo>
                  <a:pt x="2712" y="1476"/>
                  <a:pt x="2712" y="1476"/>
                  <a:pt x="2712" y="1476"/>
                </a:cubicBezTo>
                <a:cubicBezTo>
                  <a:pt x="2799" y="1414"/>
                  <a:pt x="2799" y="1414"/>
                  <a:pt x="2799" y="1414"/>
                </a:cubicBezTo>
                <a:cubicBezTo>
                  <a:pt x="2755" y="1481"/>
                  <a:pt x="2755" y="1481"/>
                  <a:pt x="2755" y="1481"/>
                </a:cubicBezTo>
                <a:moveTo>
                  <a:pt x="2027" y="1747"/>
                </a:moveTo>
                <a:cubicBezTo>
                  <a:pt x="2072" y="1410"/>
                  <a:pt x="2072" y="1410"/>
                  <a:pt x="2072" y="1410"/>
                </a:cubicBezTo>
                <a:cubicBezTo>
                  <a:pt x="2074" y="1407"/>
                  <a:pt x="2074" y="1407"/>
                  <a:pt x="2074" y="1407"/>
                </a:cubicBezTo>
                <a:cubicBezTo>
                  <a:pt x="2077" y="1407"/>
                  <a:pt x="2077" y="1407"/>
                  <a:pt x="2077" y="1407"/>
                </a:cubicBezTo>
                <a:cubicBezTo>
                  <a:pt x="2375" y="1559"/>
                  <a:pt x="2375" y="1559"/>
                  <a:pt x="2375" y="1559"/>
                </a:cubicBezTo>
                <a:cubicBezTo>
                  <a:pt x="2375" y="1557"/>
                  <a:pt x="2375" y="1556"/>
                  <a:pt x="2376" y="1554"/>
                </a:cubicBezTo>
                <a:cubicBezTo>
                  <a:pt x="2091" y="1409"/>
                  <a:pt x="2091" y="1409"/>
                  <a:pt x="2091" y="1409"/>
                </a:cubicBezTo>
                <a:cubicBezTo>
                  <a:pt x="2698" y="1479"/>
                  <a:pt x="2698" y="1479"/>
                  <a:pt x="2698" y="1479"/>
                </a:cubicBezTo>
                <a:cubicBezTo>
                  <a:pt x="2520" y="1604"/>
                  <a:pt x="2520" y="1604"/>
                  <a:pt x="2520" y="1604"/>
                </a:cubicBezTo>
                <a:cubicBezTo>
                  <a:pt x="2514" y="1595"/>
                  <a:pt x="2504" y="1590"/>
                  <a:pt x="2494" y="1590"/>
                </a:cubicBezTo>
                <a:cubicBezTo>
                  <a:pt x="2489" y="1590"/>
                  <a:pt x="2484" y="1591"/>
                  <a:pt x="2480" y="1594"/>
                </a:cubicBezTo>
                <a:cubicBezTo>
                  <a:pt x="2476" y="1596"/>
                  <a:pt x="2472" y="1599"/>
                  <a:pt x="2470" y="1602"/>
                </a:cubicBezTo>
                <a:cubicBezTo>
                  <a:pt x="2419" y="1576"/>
                  <a:pt x="2419" y="1576"/>
                  <a:pt x="2419" y="1576"/>
                </a:cubicBezTo>
                <a:cubicBezTo>
                  <a:pt x="2418" y="1578"/>
                  <a:pt x="2417" y="1579"/>
                  <a:pt x="2416" y="1580"/>
                </a:cubicBezTo>
                <a:cubicBezTo>
                  <a:pt x="2467" y="1606"/>
                  <a:pt x="2467" y="1606"/>
                  <a:pt x="2467" y="1606"/>
                </a:cubicBezTo>
                <a:cubicBezTo>
                  <a:pt x="2462" y="1615"/>
                  <a:pt x="2461" y="1626"/>
                  <a:pt x="2466" y="1636"/>
                </a:cubicBezTo>
                <a:cubicBezTo>
                  <a:pt x="2472" y="1646"/>
                  <a:pt x="2482" y="1652"/>
                  <a:pt x="2492" y="1653"/>
                </a:cubicBezTo>
                <a:cubicBezTo>
                  <a:pt x="2421" y="2068"/>
                  <a:pt x="2421" y="2068"/>
                  <a:pt x="2421" y="2068"/>
                </a:cubicBezTo>
                <a:cubicBezTo>
                  <a:pt x="2034" y="1889"/>
                  <a:pt x="2034" y="1889"/>
                  <a:pt x="2034" y="1889"/>
                </a:cubicBezTo>
                <a:cubicBezTo>
                  <a:pt x="2037" y="1881"/>
                  <a:pt x="2037" y="1872"/>
                  <a:pt x="2033" y="1864"/>
                </a:cubicBezTo>
                <a:cubicBezTo>
                  <a:pt x="2029" y="1856"/>
                  <a:pt x="2022" y="1851"/>
                  <a:pt x="2014" y="1848"/>
                </a:cubicBezTo>
                <a:cubicBezTo>
                  <a:pt x="2022" y="1788"/>
                  <a:pt x="2022" y="1788"/>
                  <a:pt x="2022" y="1788"/>
                </a:cubicBezTo>
                <a:cubicBezTo>
                  <a:pt x="2022" y="1788"/>
                  <a:pt x="2022" y="1788"/>
                  <a:pt x="2022" y="1788"/>
                </a:cubicBezTo>
                <a:cubicBezTo>
                  <a:pt x="2020" y="1789"/>
                  <a:pt x="2019" y="1789"/>
                  <a:pt x="2017" y="1790"/>
                </a:cubicBezTo>
                <a:cubicBezTo>
                  <a:pt x="2009" y="1847"/>
                  <a:pt x="2009" y="1847"/>
                  <a:pt x="2009" y="1847"/>
                </a:cubicBezTo>
                <a:cubicBezTo>
                  <a:pt x="2008" y="1847"/>
                  <a:pt x="2006" y="1847"/>
                  <a:pt x="2005" y="1847"/>
                </a:cubicBezTo>
                <a:cubicBezTo>
                  <a:pt x="2000" y="1847"/>
                  <a:pt x="1995" y="1848"/>
                  <a:pt x="1991" y="1851"/>
                </a:cubicBezTo>
                <a:cubicBezTo>
                  <a:pt x="1976" y="1858"/>
                  <a:pt x="1970" y="1875"/>
                  <a:pt x="1976" y="1889"/>
                </a:cubicBezTo>
                <a:cubicBezTo>
                  <a:pt x="1779" y="1962"/>
                  <a:pt x="1779" y="1962"/>
                  <a:pt x="1779" y="1962"/>
                </a:cubicBezTo>
                <a:cubicBezTo>
                  <a:pt x="2065" y="1422"/>
                  <a:pt x="2065" y="1422"/>
                  <a:pt x="2065" y="1422"/>
                </a:cubicBezTo>
                <a:cubicBezTo>
                  <a:pt x="2023" y="1744"/>
                  <a:pt x="2023" y="1744"/>
                  <a:pt x="2023" y="1744"/>
                </a:cubicBezTo>
                <a:cubicBezTo>
                  <a:pt x="2025" y="1745"/>
                  <a:pt x="2026" y="1746"/>
                  <a:pt x="2027" y="1747"/>
                </a:cubicBezTo>
                <a:moveTo>
                  <a:pt x="1546" y="1543"/>
                </a:moveTo>
                <a:cubicBezTo>
                  <a:pt x="1547" y="1541"/>
                  <a:pt x="1547" y="1541"/>
                  <a:pt x="1547" y="1541"/>
                </a:cubicBezTo>
                <a:cubicBezTo>
                  <a:pt x="2068" y="1403"/>
                  <a:pt x="2068" y="1403"/>
                  <a:pt x="2068" y="1403"/>
                </a:cubicBezTo>
                <a:cubicBezTo>
                  <a:pt x="2067" y="1408"/>
                  <a:pt x="2067" y="1408"/>
                  <a:pt x="2067" y="1408"/>
                </a:cubicBezTo>
                <a:cubicBezTo>
                  <a:pt x="1772" y="1964"/>
                  <a:pt x="1772" y="1964"/>
                  <a:pt x="1772" y="1964"/>
                </a:cubicBezTo>
                <a:cubicBezTo>
                  <a:pt x="1654" y="2008"/>
                  <a:pt x="1654" y="2008"/>
                  <a:pt x="1654" y="2008"/>
                </a:cubicBezTo>
                <a:cubicBezTo>
                  <a:pt x="1390" y="2004"/>
                  <a:pt x="1390" y="2004"/>
                  <a:pt x="1390" y="2004"/>
                </a:cubicBezTo>
                <a:cubicBezTo>
                  <a:pt x="1546" y="1543"/>
                  <a:pt x="1546" y="1543"/>
                  <a:pt x="1546" y="1543"/>
                </a:cubicBezTo>
                <a:cubicBezTo>
                  <a:pt x="1546" y="1543"/>
                  <a:pt x="1546" y="1543"/>
                  <a:pt x="1546" y="1543"/>
                </a:cubicBezTo>
                <a:moveTo>
                  <a:pt x="3224" y="1573"/>
                </a:moveTo>
                <a:cubicBezTo>
                  <a:pt x="3292" y="1347"/>
                  <a:pt x="3292" y="1347"/>
                  <a:pt x="3292" y="1347"/>
                </a:cubicBezTo>
                <a:cubicBezTo>
                  <a:pt x="3404" y="1413"/>
                  <a:pt x="3404" y="1413"/>
                  <a:pt x="3404" y="1413"/>
                </a:cubicBezTo>
                <a:cubicBezTo>
                  <a:pt x="3402" y="1412"/>
                  <a:pt x="3402" y="1412"/>
                  <a:pt x="3402" y="1412"/>
                </a:cubicBezTo>
                <a:cubicBezTo>
                  <a:pt x="3371" y="1515"/>
                  <a:pt x="3371" y="1515"/>
                  <a:pt x="3371" y="1515"/>
                </a:cubicBezTo>
                <a:cubicBezTo>
                  <a:pt x="3224" y="1573"/>
                  <a:pt x="3224" y="1573"/>
                  <a:pt x="3224" y="1573"/>
                </a:cubicBezTo>
                <a:moveTo>
                  <a:pt x="3264" y="1885"/>
                </a:moveTo>
                <a:cubicBezTo>
                  <a:pt x="3375" y="1518"/>
                  <a:pt x="3375" y="1518"/>
                  <a:pt x="3375" y="1518"/>
                </a:cubicBezTo>
                <a:cubicBezTo>
                  <a:pt x="3837" y="1336"/>
                  <a:pt x="3837" y="1336"/>
                  <a:pt x="3837" y="1336"/>
                </a:cubicBezTo>
                <a:cubicBezTo>
                  <a:pt x="3818" y="1426"/>
                  <a:pt x="3818" y="1426"/>
                  <a:pt x="3818" y="1426"/>
                </a:cubicBezTo>
                <a:cubicBezTo>
                  <a:pt x="3818" y="1426"/>
                  <a:pt x="3818" y="1426"/>
                  <a:pt x="3818" y="1426"/>
                </a:cubicBezTo>
                <a:cubicBezTo>
                  <a:pt x="3817" y="1426"/>
                  <a:pt x="3817" y="1426"/>
                  <a:pt x="3817" y="1426"/>
                </a:cubicBezTo>
                <a:cubicBezTo>
                  <a:pt x="3264" y="1885"/>
                  <a:pt x="3264" y="1885"/>
                  <a:pt x="3264" y="1885"/>
                </a:cubicBezTo>
                <a:moveTo>
                  <a:pt x="3843" y="1328"/>
                </a:moveTo>
                <a:cubicBezTo>
                  <a:pt x="3848" y="1305"/>
                  <a:pt x="3848" y="1305"/>
                  <a:pt x="3848" y="1305"/>
                </a:cubicBezTo>
                <a:cubicBezTo>
                  <a:pt x="3876" y="1315"/>
                  <a:pt x="3876" y="1315"/>
                  <a:pt x="3876" y="1315"/>
                </a:cubicBezTo>
                <a:cubicBezTo>
                  <a:pt x="3843" y="1328"/>
                  <a:pt x="3843" y="1328"/>
                  <a:pt x="3843" y="1328"/>
                </a:cubicBezTo>
                <a:moveTo>
                  <a:pt x="2435" y="2072"/>
                </a:moveTo>
                <a:cubicBezTo>
                  <a:pt x="2759" y="1488"/>
                  <a:pt x="2759" y="1488"/>
                  <a:pt x="2759" y="1488"/>
                </a:cubicBezTo>
                <a:cubicBezTo>
                  <a:pt x="3138" y="1257"/>
                  <a:pt x="3138" y="1257"/>
                  <a:pt x="3138" y="1257"/>
                </a:cubicBezTo>
                <a:cubicBezTo>
                  <a:pt x="3288" y="1345"/>
                  <a:pt x="3288" y="1345"/>
                  <a:pt x="3288" y="1345"/>
                </a:cubicBezTo>
                <a:cubicBezTo>
                  <a:pt x="3219" y="1573"/>
                  <a:pt x="3219" y="1573"/>
                  <a:pt x="3219" y="1573"/>
                </a:cubicBezTo>
                <a:cubicBezTo>
                  <a:pt x="2435" y="2072"/>
                  <a:pt x="2435" y="2072"/>
                  <a:pt x="2435" y="2072"/>
                </a:cubicBezTo>
                <a:moveTo>
                  <a:pt x="2761" y="1480"/>
                </a:moveTo>
                <a:cubicBezTo>
                  <a:pt x="2811" y="1406"/>
                  <a:pt x="2811" y="1406"/>
                  <a:pt x="2811" y="1406"/>
                </a:cubicBezTo>
                <a:cubicBezTo>
                  <a:pt x="3058" y="1231"/>
                  <a:pt x="3058" y="1231"/>
                  <a:pt x="3058" y="1231"/>
                </a:cubicBezTo>
                <a:cubicBezTo>
                  <a:pt x="3064" y="1240"/>
                  <a:pt x="3074" y="1245"/>
                  <a:pt x="3084" y="1245"/>
                </a:cubicBezTo>
                <a:cubicBezTo>
                  <a:pt x="3089" y="1245"/>
                  <a:pt x="3094" y="1243"/>
                  <a:pt x="3098" y="1241"/>
                </a:cubicBezTo>
                <a:cubicBezTo>
                  <a:pt x="3100" y="1240"/>
                  <a:pt x="3102" y="1238"/>
                  <a:pt x="3104" y="1237"/>
                </a:cubicBezTo>
                <a:cubicBezTo>
                  <a:pt x="3133" y="1254"/>
                  <a:pt x="3133" y="1254"/>
                  <a:pt x="3133" y="1254"/>
                </a:cubicBezTo>
                <a:cubicBezTo>
                  <a:pt x="2761" y="1480"/>
                  <a:pt x="2761" y="1480"/>
                  <a:pt x="2761" y="1480"/>
                </a:cubicBezTo>
                <a:moveTo>
                  <a:pt x="3377" y="1512"/>
                </a:moveTo>
                <a:cubicBezTo>
                  <a:pt x="3406" y="1414"/>
                  <a:pt x="3406" y="1414"/>
                  <a:pt x="3406" y="1414"/>
                </a:cubicBezTo>
                <a:cubicBezTo>
                  <a:pt x="3406" y="1413"/>
                  <a:pt x="3406" y="1413"/>
                  <a:pt x="3406" y="1413"/>
                </a:cubicBezTo>
                <a:cubicBezTo>
                  <a:pt x="3632" y="1224"/>
                  <a:pt x="3632" y="1224"/>
                  <a:pt x="3632" y="1224"/>
                </a:cubicBezTo>
                <a:cubicBezTo>
                  <a:pt x="3843" y="1303"/>
                  <a:pt x="3843" y="1303"/>
                  <a:pt x="3843" y="1303"/>
                </a:cubicBezTo>
                <a:cubicBezTo>
                  <a:pt x="3838" y="1331"/>
                  <a:pt x="3838" y="1331"/>
                  <a:pt x="3838" y="1331"/>
                </a:cubicBezTo>
                <a:cubicBezTo>
                  <a:pt x="3377" y="1512"/>
                  <a:pt x="3377" y="1512"/>
                  <a:pt x="3377" y="1512"/>
                </a:cubicBezTo>
                <a:moveTo>
                  <a:pt x="2818" y="1394"/>
                </a:moveTo>
                <a:cubicBezTo>
                  <a:pt x="2958" y="1184"/>
                  <a:pt x="2958" y="1184"/>
                  <a:pt x="2958" y="1184"/>
                </a:cubicBezTo>
                <a:cubicBezTo>
                  <a:pt x="3052" y="1211"/>
                  <a:pt x="3052" y="1211"/>
                  <a:pt x="3052" y="1211"/>
                </a:cubicBezTo>
                <a:cubicBezTo>
                  <a:pt x="3052" y="1216"/>
                  <a:pt x="3053" y="1222"/>
                  <a:pt x="3056" y="1227"/>
                </a:cubicBezTo>
                <a:cubicBezTo>
                  <a:pt x="2818" y="1394"/>
                  <a:pt x="2818" y="1394"/>
                  <a:pt x="2818" y="1394"/>
                </a:cubicBezTo>
                <a:moveTo>
                  <a:pt x="3289" y="1340"/>
                </a:moveTo>
                <a:cubicBezTo>
                  <a:pt x="3143" y="1254"/>
                  <a:pt x="3143" y="1254"/>
                  <a:pt x="3143" y="1254"/>
                </a:cubicBezTo>
                <a:cubicBezTo>
                  <a:pt x="3338" y="1135"/>
                  <a:pt x="3338" y="1135"/>
                  <a:pt x="3338" y="1135"/>
                </a:cubicBezTo>
                <a:cubicBezTo>
                  <a:pt x="3340" y="1139"/>
                  <a:pt x="3344" y="1142"/>
                  <a:pt x="3348" y="1143"/>
                </a:cubicBezTo>
                <a:cubicBezTo>
                  <a:pt x="3289" y="1340"/>
                  <a:pt x="3289" y="1340"/>
                  <a:pt x="3289" y="1340"/>
                </a:cubicBezTo>
                <a:moveTo>
                  <a:pt x="3354" y="1144"/>
                </a:moveTo>
                <a:cubicBezTo>
                  <a:pt x="3357" y="1144"/>
                  <a:pt x="3360" y="1144"/>
                  <a:pt x="3363" y="1142"/>
                </a:cubicBezTo>
                <a:cubicBezTo>
                  <a:pt x="3369" y="1139"/>
                  <a:pt x="3373" y="1133"/>
                  <a:pt x="3374" y="1127"/>
                </a:cubicBezTo>
                <a:cubicBezTo>
                  <a:pt x="3627" y="1222"/>
                  <a:pt x="3627" y="1222"/>
                  <a:pt x="3627" y="1222"/>
                </a:cubicBezTo>
                <a:cubicBezTo>
                  <a:pt x="3405" y="1408"/>
                  <a:pt x="3405" y="1408"/>
                  <a:pt x="3405" y="1408"/>
                </a:cubicBezTo>
                <a:cubicBezTo>
                  <a:pt x="3294" y="1342"/>
                  <a:pt x="3294" y="1342"/>
                  <a:pt x="3294" y="1342"/>
                </a:cubicBezTo>
                <a:cubicBezTo>
                  <a:pt x="3353" y="1144"/>
                  <a:pt x="3353" y="1144"/>
                  <a:pt x="3353" y="1144"/>
                </a:cubicBezTo>
                <a:cubicBezTo>
                  <a:pt x="3354" y="1144"/>
                  <a:pt x="3354" y="1144"/>
                  <a:pt x="3354" y="1144"/>
                </a:cubicBezTo>
                <a:moveTo>
                  <a:pt x="2704" y="1475"/>
                </a:moveTo>
                <a:cubicBezTo>
                  <a:pt x="2079" y="1402"/>
                  <a:pt x="2079" y="1402"/>
                  <a:pt x="2079" y="1402"/>
                </a:cubicBezTo>
                <a:cubicBezTo>
                  <a:pt x="2074" y="1400"/>
                  <a:pt x="2074" y="1400"/>
                  <a:pt x="2074" y="1400"/>
                </a:cubicBezTo>
                <a:cubicBezTo>
                  <a:pt x="2483" y="1049"/>
                  <a:pt x="2483" y="1049"/>
                  <a:pt x="2483" y="1049"/>
                </a:cubicBezTo>
                <a:cubicBezTo>
                  <a:pt x="2485" y="1050"/>
                  <a:pt x="2485" y="1050"/>
                  <a:pt x="2485" y="1050"/>
                </a:cubicBezTo>
                <a:cubicBezTo>
                  <a:pt x="2485" y="1049"/>
                  <a:pt x="2485" y="1049"/>
                  <a:pt x="2485" y="1049"/>
                </a:cubicBezTo>
                <a:cubicBezTo>
                  <a:pt x="2953" y="1183"/>
                  <a:pt x="2953" y="1183"/>
                  <a:pt x="2953" y="1183"/>
                </a:cubicBezTo>
                <a:cubicBezTo>
                  <a:pt x="2807" y="1402"/>
                  <a:pt x="2807" y="1402"/>
                  <a:pt x="2807" y="1402"/>
                </a:cubicBezTo>
                <a:cubicBezTo>
                  <a:pt x="2704" y="1475"/>
                  <a:pt x="2704" y="1475"/>
                  <a:pt x="2704" y="1475"/>
                </a:cubicBezTo>
                <a:moveTo>
                  <a:pt x="3884" y="1312"/>
                </a:moveTo>
                <a:cubicBezTo>
                  <a:pt x="4052" y="1038"/>
                  <a:pt x="4052" y="1038"/>
                  <a:pt x="4052" y="1038"/>
                </a:cubicBezTo>
                <a:cubicBezTo>
                  <a:pt x="4119" y="1059"/>
                  <a:pt x="4119" y="1059"/>
                  <a:pt x="4119" y="1059"/>
                </a:cubicBezTo>
                <a:cubicBezTo>
                  <a:pt x="3884" y="1312"/>
                  <a:pt x="3884" y="1312"/>
                  <a:pt x="3884" y="1312"/>
                </a:cubicBezTo>
                <a:moveTo>
                  <a:pt x="3844" y="1298"/>
                </a:moveTo>
                <a:cubicBezTo>
                  <a:pt x="3637" y="1220"/>
                  <a:pt x="3637" y="1220"/>
                  <a:pt x="3637" y="1220"/>
                </a:cubicBezTo>
                <a:cubicBezTo>
                  <a:pt x="3885" y="1013"/>
                  <a:pt x="3885" y="1013"/>
                  <a:pt x="3885" y="1013"/>
                </a:cubicBezTo>
                <a:cubicBezTo>
                  <a:pt x="3889" y="1018"/>
                  <a:pt x="3894" y="1022"/>
                  <a:pt x="3900" y="1024"/>
                </a:cubicBezTo>
                <a:cubicBezTo>
                  <a:pt x="3844" y="1298"/>
                  <a:pt x="3844" y="1298"/>
                  <a:pt x="3844" y="1298"/>
                </a:cubicBezTo>
                <a:moveTo>
                  <a:pt x="3912" y="1026"/>
                </a:moveTo>
                <a:cubicBezTo>
                  <a:pt x="3917" y="1026"/>
                  <a:pt x="3922" y="1024"/>
                  <a:pt x="3928" y="1022"/>
                </a:cubicBezTo>
                <a:cubicBezTo>
                  <a:pt x="3936" y="1017"/>
                  <a:pt x="3942" y="1010"/>
                  <a:pt x="3944" y="1002"/>
                </a:cubicBezTo>
                <a:cubicBezTo>
                  <a:pt x="4047" y="1036"/>
                  <a:pt x="4047" y="1036"/>
                  <a:pt x="4047" y="1036"/>
                </a:cubicBezTo>
                <a:cubicBezTo>
                  <a:pt x="3879" y="1311"/>
                  <a:pt x="3879" y="1311"/>
                  <a:pt x="3879" y="1311"/>
                </a:cubicBezTo>
                <a:cubicBezTo>
                  <a:pt x="3849" y="1300"/>
                  <a:pt x="3849" y="1300"/>
                  <a:pt x="3849" y="1300"/>
                </a:cubicBezTo>
                <a:cubicBezTo>
                  <a:pt x="3905" y="1025"/>
                  <a:pt x="3905" y="1025"/>
                  <a:pt x="3905" y="1025"/>
                </a:cubicBezTo>
                <a:cubicBezTo>
                  <a:pt x="3907" y="1026"/>
                  <a:pt x="3909" y="1026"/>
                  <a:pt x="3912" y="1026"/>
                </a:cubicBezTo>
                <a:moveTo>
                  <a:pt x="2956" y="1178"/>
                </a:moveTo>
                <a:cubicBezTo>
                  <a:pt x="2488" y="1045"/>
                  <a:pt x="2488" y="1045"/>
                  <a:pt x="2488" y="1045"/>
                </a:cubicBezTo>
                <a:cubicBezTo>
                  <a:pt x="2536" y="955"/>
                  <a:pt x="2536" y="955"/>
                  <a:pt x="2536" y="955"/>
                </a:cubicBezTo>
                <a:cubicBezTo>
                  <a:pt x="3065" y="996"/>
                  <a:pt x="3065" y="996"/>
                  <a:pt x="3065" y="996"/>
                </a:cubicBezTo>
                <a:cubicBezTo>
                  <a:pt x="3065" y="996"/>
                  <a:pt x="3066" y="997"/>
                  <a:pt x="3066" y="998"/>
                </a:cubicBezTo>
                <a:cubicBezTo>
                  <a:pt x="3067" y="1001"/>
                  <a:pt x="3069" y="1003"/>
                  <a:pt x="3072" y="1005"/>
                </a:cubicBezTo>
                <a:cubicBezTo>
                  <a:pt x="2956" y="1178"/>
                  <a:pt x="2956" y="1178"/>
                  <a:pt x="2956" y="1178"/>
                </a:cubicBezTo>
                <a:moveTo>
                  <a:pt x="2094" y="1376"/>
                </a:moveTo>
                <a:cubicBezTo>
                  <a:pt x="2470" y="950"/>
                  <a:pt x="2470" y="950"/>
                  <a:pt x="2470" y="950"/>
                </a:cubicBezTo>
                <a:cubicBezTo>
                  <a:pt x="2530" y="954"/>
                  <a:pt x="2530" y="954"/>
                  <a:pt x="2530" y="954"/>
                </a:cubicBezTo>
                <a:cubicBezTo>
                  <a:pt x="2483" y="1044"/>
                  <a:pt x="2483" y="1044"/>
                  <a:pt x="2483" y="1044"/>
                </a:cubicBezTo>
                <a:cubicBezTo>
                  <a:pt x="2482" y="1043"/>
                  <a:pt x="2482" y="1043"/>
                  <a:pt x="2482" y="1043"/>
                </a:cubicBezTo>
                <a:cubicBezTo>
                  <a:pt x="2094" y="1376"/>
                  <a:pt x="2094" y="1376"/>
                  <a:pt x="2094" y="1376"/>
                </a:cubicBezTo>
                <a:moveTo>
                  <a:pt x="3106" y="982"/>
                </a:moveTo>
                <a:cubicBezTo>
                  <a:pt x="3105" y="981"/>
                  <a:pt x="3105" y="979"/>
                  <a:pt x="3104" y="978"/>
                </a:cubicBezTo>
                <a:cubicBezTo>
                  <a:pt x="3103" y="976"/>
                  <a:pt x="3102" y="975"/>
                  <a:pt x="3100" y="973"/>
                </a:cubicBezTo>
                <a:cubicBezTo>
                  <a:pt x="3149" y="914"/>
                  <a:pt x="3149" y="914"/>
                  <a:pt x="3149" y="914"/>
                </a:cubicBezTo>
                <a:cubicBezTo>
                  <a:pt x="3134" y="971"/>
                  <a:pt x="3134" y="971"/>
                  <a:pt x="3134" y="971"/>
                </a:cubicBezTo>
                <a:cubicBezTo>
                  <a:pt x="3106" y="982"/>
                  <a:pt x="3106" y="982"/>
                  <a:pt x="3106" y="982"/>
                </a:cubicBezTo>
                <a:moveTo>
                  <a:pt x="3631" y="1218"/>
                </a:moveTo>
                <a:cubicBezTo>
                  <a:pt x="3373" y="1121"/>
                  <a:pt x="3373" y="1121"/>
                  <a:pt x="3373" y="1121"/>
                </a:cubicBezTo>
                <a:cubicBezTo>
                  <a:pt x="3373" y="1119"/>
                  <a:pt x="3372" y="1117"/>
                  <a:pt x="3371" y="1116"/>
                </a:cubicBezTo>
                <a:cubicBezTo>
                  <a:pt x="3371" y="1115"/>
                  <a:pt x="3370" y="1113"/>
                  <a:pt x="3369" y="1112"/>
                </a:cubicBezTo>
                <a:cubicBezTo>
                  <a:pt x="3589" y="876"/>
                  <a:pt x="3589" y="876"/>
                  <a:pt x="3589" y="876"/>
                </a:cubicBezTo>
                <a:cubicBezTo>
                  <a:pt x="3880" y="977"/>
                  <a:pt x="3880" y="977"/>
                  <a:pt x="3880" y="977"/>
                </a:cubicBezTo>
                <a:cubicBezTo>
                  <a:pt x="3876" y="987"/>
                  <a:pt x="3876" y="998"/>
                  <a:pt x="3881" y="1007"/>
                </a:cubicBezTo>
                <a:cubicBezTo>
                  <a:pt x="3881" y="1008"/>
                  <a:pt x="3881" y="1008"/>
                  <a:pt x="3882" y="1009"/>
                </a:cubicBezTo>
                <a:cubicBezTo>
                  <a:pt x="3631" y="1218"/>
                  <a:pt x="3631" y="1218"/>
                  <a:pt x="3631" y="1218"/>
                </a:cubicBezTo>
                <a:moveTo>
                  <a:pt x="3469" y="873"/>
                </a:moveTo>
                <a:cubicBezTo>
                  <a:pt x="3474" y="873"/>
                  <a:pt x="3480" y="872"/>
                  <a:pt x="3485" y="869"/>
                </a:cubicBezTo>
                <a:cubicBezTo>
                  <a:pt x="3494" y="864"/>
                  <a:pt x="3500" y="856"/>
                  <a:pt x="3503" y="846"/>
                </a:cubicBezTo>
                <a:cubicBezTo>
                  <a:pt x="3584" y="874"/>
                  <a:pt x="3584" y="874"/>
                  <a:pt x="3584" y="874"/>
                </a:cubicBezTo>
                <a:cubicBezTo>
                  <a:pt x="3366" y="1109"/>
                  <a:pt x="3366" y="1109"/>
                  <a:pt x="3366" y="1109"/>
                </a:cubicBezTo>
                <a:cubicBezTo>
                  <a:pt x="3362" y="1107"/>
                  <a:pt x="3358" y="1105"/>
                  <a:pt x="3354" y="1105"/>
                </a:cubicBezTo>
                <a:cubicBezTo>
                  <a:pt x="3351" y="1105"/>
                  <a:pt x="3348" y="1106"/>
                  <a:pt x="3345" y="1107"/>
                </a:cubicBezTo>
                <a:cubicBezTo>
                  <a:pt x="3336" y="1112"/>
                  <a:pt x="3333" y="1122"/>
                  <a:pt x="3336" y="1131"/>
                </a:cubicBezTo>
                <a:cubicBezTo>
                  <a:pt x="3138" y="1251"/>
                  <a:pt x="3138" y="1251"/>
                  <a:pt x="3138" y="1251"/>
                </a:cubicBezTo>
                <a:cubicBezTo>
                  <a:pt x="3108" y="1233"/>
                  <a:pt x="3108" y="1233"/>
                  <a:pt x="3108" y="1233"/>
                </a:cubicBezTo>
                <a:cubicBezTo>
                  <a:pt x="3116" y="1224"/>
                  <a:pt x="3117" y="1210"/>
                  <a:pt x="3111" y="1199"/>
                </a:cubicBezTo>
                <a:cubicBezTo>
                  <a:pt x="3110" y="1195"/>
                  <a:pt x="3108" y="1193"/>
                  <a:pt x="3105" y="1190"/>
                </a:cubicBezTo>
                <a:cubicBezTo>
                  <a:pt x="3443" y="862"/>
                  <a:pt x="3443" y="862"/>
                  <a:pt x="3443" y="862"/>
                </a:cubicBezTo>
                <a:cubicBezTo>
                  <a:pt x="3450" y="869"/>
                  <a:pt x="3459" y="873"/>
                  <a:pt x="3469" y="873"/>
                </a:cubicBezTo>
                <a:moveTo>
                  <a:pt x="3588" y="870"/>
                </a:moveTo>
                <a:cubicBezTo>
                  <a:pt x="3503" y="841"/>
                  <a:pt x="3503" y="841"/>
                  <a:pt x="3503" y="841"/>
                </a:cubicBezTo>
                <a:cubicBezTo>
                  <a:pt x="3504" y="838"/>
                  <a:pt x="3503" y="835"/>
                  <a:pt x="3503" y="832"/>
                </a:cubicBezTo>
                <a:cubicBezTo>
                  <a:pt x="3693" y="757"/>
                  <a:pt x="3693" y="757"/>
                  <a:pt x="3693" y="757"/>
                </a:cubicBezTo>
                <a:cubicBezTo>
                  <a:pt x="3588" y="870"/>
                  <a:pt x="3588" y="870"/>
                  <a:pt x="3588" y="870"/>
                </a:cubicBezTo>
                <a:moveTo>
                  <a:pt x="3151" y="926"/>
                </a:moveTo>
                <a:cubicBezTo>
                  <a:pt x="3156" y="904"/>
                  <a:pt x="3156" y="904"/>
                  <a:pt x="3156" y="904"/>
                </a:cubicBezTo>
                <a:cubicBezTo>
                  <a:pt x="3312" y="710"/>
                  <a:pt x="3312" y="710"/>
                  <a:pt x="3312" y="710"/>
                </a:cubicBezTo>
                <a:cubicBezTo>
                  <a:pt x="3443" y="815"/>
                  <a:pt x="3443" y="815"/>
                  <a:pt x="3443" y="815"/>
                </a:cubicBezTo>
                <a:cubicBezTo>
                  <a:pt x="3434" y="825"/>
                  <a:pt x="3432" y="840"/>
                  <a:pt x="3437" y="852"/>
                </a:cubicBezTo>
                <a:cubicBezTo>
                  <a:pt x="3202" y="945"/>
                  <a:pt x="3202" y="945"/>
                  <a:pt x="3202" y="945"/>
                </a:cubicBezTo>
                <a:cubicBezTo>
                  <a:pt x="3201" y="947"/>
                  <a:pt x="3201" y="949"/>
                  <a:pt x="3200" y="951"/>
                </a:cubicBezTo>
                <a:cubicBezTo>
                  <a:pt x="3439" y="857"/>
                  <a:pt x="3439" y="857"/>
                  <a:pt x="3439" y="857"/>
                </a:cubicBezTo>
                <a:cubicBezTo>
                  <a:pt x="3440" y="858"/>
                  <a:pt x="3440" y="858"/>
                  <a:pt x="3440" y="858"/>
                </a:cubicBezTo>
                <a:cubicBezTo>
                  <a:pt x="3101" y="1187"/>
                  <a:pt x="3101" y="1187"/>
                  <a:pt x="3101" y="1187"/>
                </a:cubicBezTo>
                <a:cubicBezTo>
                  <a:pt x="3096" y="1184"/>
                  <a:pt x="3091" y="1182"/>
                  <a:pt x="3085" y="1182"/>
                </a:cubicBezTo>
                <a:cubicBezTo>
                  <a:pt x="3085" y="1181"/>
                  <a:pt x="3085" y="1181"/>
                  <a:pt x="3085" y="1181"/>
                </a:cubicBezTo>
                <a:cubicBezTo>
                  <a:pt x="3085" y="1181"/>
                  <a:pt x="3084" y="1181"/>
                  <a:pt x="3084" y="1181"/>
                </a:cubicBezTo>
                <a:cubicBezTo>
                  <a:pt x="3083" y="1181"/>
                  <a:pt x="3081" y="1181"/>
                  <a:pt x="3080" y="1181"/>
                </a:cubicBezTo>
                <a:cubicBezTo>
                  <a:pt x="3080" y="1182"/>
                  <a:pt x="3080" y="1182"/>
                  <a:pt x="3080" y="1182"/>
                </a:cubicBezTo>
                <a:cubicBezTo>
                  <a:pt x="3076" y="1183"/>
                  <a:pt x="3073" y="1184"/>
                  <a:pt x="3069" y="1185"/>
                </a:cubicBezTo>
                <a:cubicBezTo>
                  <a:pt x="3061" y="1190"/>
                  <a:pt x="3055" y="1197"/>
                  <a:pt x="3053" y="1206"/>
                </a:cubicBezTo>
                <a:cubicBezTo>
                  <a:pt x="2961" y="1180"/>
                  <a:pt x="2961" y="1180"/>
                  <a:pt x="2961" y="1180"/>
                </a:cubicBezTo>
                <a:cubicBezTo>
                  <a:pt x="3076" y="1007"/>
                  <a:pt x="3076" y="1007"/>
                  <a:pt x="3076" y="1007"/>
                </a:cubicBezTo>
                <a:cubicBezTo>
                  <a:pt x="3079" y="1009"/>
                  <a:pt x="3082" y="1009"/>
                  <a:pt x="3085" y="1009"/>
                </a:cubicBezTo>
                <a:cubicBezTo>
                  <a:pt x="3088" y="1009"/>
                  <a:pt x="3092" y="1009"/>
                  <a:pt x="3095" y="1007"/>
                </a:cubicBezTo>
                <a:cubicBezTo>
                  <a:pt x="3102" y="1003"/>
                  <a:pt x="3106" y="995"/>
                  <a:pt x="3106" y="988"/>
                </a:cubicBezTo>
                <a:cubicBezTo>
                  <a:pt x="3132" y="977"/>
                  <a:pt x="3132" y="977"/>
                  <a:pt x="3132" y="977"/>
                </a:cubicBezTo>
                <a:cubicBezTo>
                  <a:pt x="3088" y="1151"/>
                  <a:pt x="3088" y="1151"/>
                  <a:pt x="3088" y="1151"/>
                </a:cubicBezTo>
                <a:cubicBezTo>
                  <a:pt x="3090" y="1151"/>
                  <a:pt x="3091" y="1152"/>
                  <a:pt x="3093" y="1153"/>
                </a:cubicBezTo>
                <a:cubicBezTo>
                  <a:pt x="3138" y="975"/>
                  <a:pt x="3138" y="975"/>
                  <a:pt x="3138" y="975"/>
                </a:cubicBezTo>
                <a:cubicBezTo>
                  <a:pt x="3166" y="964"/>
                  <a:pt x="3166" y="964"/>
                  <a:pt x="3166" y="964"/>
                </a:cubicBezTo>
                <a:cubicBezTo>
                  <a:pt x="3164" y="963"/>
                  <a:pt x="3162" y="962"/>
                  <a:pt x="3160" y="961"/>
                </a:cubicBezTo>
                <a:cubicBezTo>
                  <a:pt x="3139" y="969"/>
                  <a:pt x="3139" y="969"/>
                  <a:pt x="3139" y="969"/>
                </a:cubicBezTo>
                <a:cubicBezTo>
                  <a:pt x="3148" y="937"/>
                  <a:pt x="3148" y="937"/>
                  <a:pt x="3148" y="937"/>
                </a:cubicBezTo>
                <a:cubicBezTo>
                  <a:pt x="3148" y="933"/>
                  <a:pt x="3149" y="929"/>
                  <a:pt x="3151" y="926"/>
                </a:cubicBezTo>
                <a:moveTo>
                  <a:pt x="3226" y="675"/>
                </a:moveTo>
                <a:cubicBezTo>
                  <a:pt x="3233" y="675"/>
                  <a:pt x="3240" y="674"/>
                  <a:pt x="3246" y="670"/>
                </a:cubicBezTo>
                <a:cubicBezTo>
                  <a:pt x="3250" y="669"/>
                  <a:pt x="3253" y="666"/>
                  <a:pt x="3255" y="664"/>
                </a:cubicBezTo>
                <a:cubicBezTo>
                  <a:pt x="3309" y="707"/>
                  <a:pt x="3309" y="707"/>
                  <a:pt x="3309" y="707"/>
                </a:cubicBezTo>
                <a:cubicBezTo>
                  <a:pt x="3159" y="893"/>
                  <a:pt x="3159" y="893"/>
                  <a:pt x="3159" y="893"/>
                </a:cubicBezTo>
                <a:cubicBezTo>
                  <a:pt x="3215" y="674"/>
                  <a:pt x="3215" y="674"/>
                  <a:pt x="3215" y="674"/>
                </a:cubicBezTo>
                <a:cubicBezTo>
                  <a:pt x="3218" y="675"/>
                  <a:pt x="3222" y="675"/>
                  <a:pt x="3226" y="675"/>
                </a:cubicBezTo>
                <a:moveTo>
                  <a:pt x="3064" y="991"/>
                </a:moveTo>
                <a:cubicBezTo>
                  <a:pt x="2538" y="950"/>
                  <a:pt x="2538" y="950"/>
                  <a:pt x="2538" y="950"/>
                </a:cubicBezTo>
                <a:cubicBezTo>
                  <a:pt x="2707" y="633"/>
                  <a:pt x="2707" y="633"/>
                  <a:pt x="2707" y="633"/>
                </a:cubicBezTo>
                <a:cubicBezTo>
                  <a:pt x="3182" y="636"/>
                  <a:pt x="3182" y="636"/>
                  <a:pt x="3182" y="636"/>
                </a:cubicBezTo>
                <a:cubicBezTo>
                  <a:pt x="3182" y="642"/>
                  <a:pt x="3184" y="647"/>
                  <a:pt x="3186" y="652"/>
                </a:cubicBezTo>
                <a:cubicBezTo>
                  <a:pt x="3192" y="662"/>
                  <a:pt x="3200" y="669"/>
                  <a:pt x="3210" y="673"/>
                </a:cubicBezTo>
                <a:cubicBezTo>
                  <a:pt x="3152" y="902"/>
                  <a:pt x="3152" y="902"/>
                  <a:pt x="3152" y="902"/>
                </a:cubicBezTo>
                <a:cubicBezTo>
                  <a:pt x="3097" y="970"/>
                  <a:pt x="3097" y="970"/>
                  <a:pt x="3097" y="970"/>
                </a:cubicBezTo>
                <a:cubicBezTo>
                  <a:pt x="3093" y="968"/>
                  <a:pt x="3089" y="967"/>
                  <a:pt x="3085" y="967"/>
                </a:cubicBezTo>
                <a:cubicBezTo>
                  <a:pt x="3081" y="967"/>
                  <a:pt x="3078" y="967"/>
                  <a:pt x="3075" y="969"/>
                </a:cubicBezTo>
                <a:cubicBezTo>
                  <a:pt x="3067" y="973"/>
                  <a:pt x="3063" y="982"/>
                  <a:pt x="3064" y="991"/>
                </a:cubicBezTo>
                <a:moveTo>
                  <a:pt x="3312" y="703"/>
                </a:moveTo>
                <a:cubicBezTo>
                  <a:pt x="3259" y="661"/>
                  <a:pt x="3259" y="661"/>
                  <a:pt x="3259" y="661"/>
                </a:cubicBezTo>
                <a:cubicBezTo>
                  <a:pt x="3265" y="654"/>
                  <a:pt x="3269" y="645"/>
                  <a:pt x="3270" y="636"/>
                </a:cubicBezTo>
                <a:cubicBezTo>
                  <a:pt x="3372" y="628"/>
                  <a:pt x="3372" y="628"/>
                  <a:pt x="3372" y="628"/>
                </a:cubicBezTo>
                <a:cubicBezTo>
                  <a:pt x="3312" y="703"/>
                  <a:pt x="3312" y="703"/>
                  <a:pt x="3312" y="703"/>
                </a:cubicBezTo>
                <a:moveTo>
                  <a:pt x="3447" y="812"/>
                </a:moveTo>
                <a:cubicBezTo>
                  <a:pt x="3316" y="706"/>
                  <a:pt x="3316" y="706"/>
                  <a:pt x="3316" y="706"/>
                </a:cubicBezTo>
                <a:cubicBezTo>
                  <a:pt x="3379" y="628"/>
                  <a:pt x="3379" y="628"/>
                  <a:pt x="3379" y="628"/>
                </a:cubicBezTo>
                <a:cubicBezTo>
                  <a:pt x="3750" y="601"/>
                  <a:pt x="3750" y="601"/>
                  <a:pt x="3750" y="601"/>
                </a:cubicBezTo>
                <a:cubicBezTo>
                  <a:pt x="3750" y="606"/>
                  <a:pt x="3751" y="611"/>
                  <a:pt x="3754" y="616"/>
                </a:cubicBezTo>
                <a:cubicBezTo>
                  <a:pt x="3754" y="617"/>
                  <a:pt x="3754" y="617"/>
                  <a:pt x="3754" y="617"/>
                </a:cubicBezTo>
                <a:cubicBezTo>
                  <a:pt x="3494" y="814"/>
                  <a:pt x="3494" y="814"/>
                  <a:pt x="3494" y="814"/>
                </a:cubicBezTo>
                <a:cubicBezTo>
                  <a:pt x="3487" y="808"/>
                  <a:pt x="3478" y="804"/>
                  <a:pt x="3469" y="804"/>
                </a:cubicBezTo>
                <a:cubicBezTo>
                  <a:pt x="3463" y="804"/>
                  <a:pt x="3458" y="805"/>
                  <a:pt x="3453" y="808"/>
                </a:cubicBezTo>
                <a:cubicBezTo>
                  <a:pt x="3451" y="809"/>
                  <a:pt x="3449" y="810"/>
                  <a:pt x="3447" y="812"/>
                </a:cubicBezTo>
                <a:moveTo>
                  <a:pt x="3383" y="623"/>
                </a:moveTo>
                <a:cubicBezTo>
                  <a:pt x="3440" y="552"/>
                  <a:pt x="3440" y="552"/>
                  <a:pt x="3440" y="552"/>
                </a:cubicBezTo>
                <a:cubicBezTo>
                  <a:pt x="3813" y="528"/>
                  <a:pt x="3813" y="528"/>
                  <a:pt x="3813" y="528"/>
                </a:cubicBezTo>
                <a:cubicBezTo>
                  <a:pt x="3795" y="567"/>
                  <a:pt x="3795" y="567"/>
                  <a:pt x="3795" y="567"/>
                </a:cubicBezTo>
                <a:cubicBezTo>
                  <a:pt x="3791" y="566"/>
                  <a:pt x="3788" y="565"/>
                  <a:pt x="3784" y="565"/>
                </a:cubicBezTo>
                <a:cubicBezTo>
                  <a:pt x="3779" y="565"/>
                  <a:pt x="3773" y="567"/>
                  <a:pt x="3768" y="569"/>
                </a:cubicBezTo>
                <a:cubicBezTo>
                  <a:pt x="3758" y="575"/>
                  <a:pt x="3751" y="585"/>
                  <a:pt x="3750" y="596"/>
                </a:cubicBezTo>
                <a:cubicBezTo>
                  <a:pt x="3383" y="623"/>
                  <a:pt x="3383" y="623"/>
                  <a:pt x="3383" y="623"/>
                </a:cubicBezTo>
                <a:moveTo>
                  <a:pt x="3686" y="0"/>
                </a:moveTo>
                <a:cubicBezTo>
                  <a:pt x="3545" y="174"/>
                  <a:pt x="3545" y="174"/>
                  <a:pt x="3545" y="174"/>
                </a:cubicBezTo>
                <a:cubicBezTo>
                  <a:pt x="3249" y="593"/>
                  <a:pt x="3249" y="593"/>
                  <a:pt x="3249" y="593"/>
                </a:cubicBezTo>
                <a:cubicBezTo>
                  <a:pt x="3242" y="589"/>
                  <a:pt x="3234" y="586"/>
                  <a:pt x="3226" y="586"/>
                </a:cubicBezTo>
                <a:cubicBezTo>
                  <a:pt x="3219" y="586"/>
                  <a:pt x="3212" y="588"/>
                  <a:pt x="3205" y="592"/>
                </a:cubicBezTo>
                <a:cubicBezTo>
                  <a:pt x="3190" y="600"/>
                  <a:pt x="3181" y="615"/>
                  <a:pt x="3181" y="631"/>
                </a:cubicBezTo>
                <a:cubicBezTo>
                  <a:pt x="2706" y="628"/>
                  <a:pt x="2706" y="628"/>
                  <a:pt x="2706" y="628"/>
                </a:cubicBezTo>
                <a:cubicBezTo>
                  <a:pt x="2704" y="628"/>
                  <a:pt x="2704" y="628"/>
                  <a:pt x="2704" y="628"/>
                </a:cubicBezTo>
                <a:cubicBezTo>
                  <a:pt x="2533" y="949"/>
                  <a:pt x="2533" y="949"/>
                  <a:pt x="2533" y="949"/>
                </a:cubicBezTo>
                <a:cubicBezTo>
                  <a:pt x="2468" y="944"/>
                  <a:pt x="2468" y="944"/>
                  <a:pt x="2468" y="944"/>
                </a:cubicBezTo>
                <a:cubicBezTo>
                  <a:pt x="2467" y="945"/>
                  <a:pt x="2467" y="945"/>
                  <a:pt x="2467" y="945"/>
                </a:cubicBezTo>
                <a:cubicBezTo>
                  <a:pt x="2069" y="1397"/>
                  <a:pt x="2069" y="1397"/>
                  <a:pt x="2069" y="1397"/>
                </a:cubicBezTo>
                <a:cubicBezTo>
                  <a:pt x="1634" y="1449"/>
                  <a:pt x="1634" y="1449"/>
                  <a:pt x="1634" y="1449"/>
                </a:cubicBezTo>
                <a:cubicBezTo>
                  <a:pt x="1632" y="1451"/>
                  <a:pt x="1630" y="1452"/>
                  <a:pt x="1627" y="1454"/>
                </a:cubicBezTo>
                <a:cubicBezTo>
                  <a:pt x="1626" y="1454"/>
                  <a:pt x="1625" y="1455"/>
                  <a:pt x="1624" y="1455"/>
                </a:cubicBezTo>
                <a:cubicBezTo>
                  <a:pt x="2036" y="1406"/>
                  <a:pt x="2036" y="1406"/>
                  <a:pt x="2036" y="1406"/>
                </a:cubicBezTo>
                <a:cubicBezTo>
                  <a:pt x="1543" y="1536"/>
                  <a:pt x="1543" y="1536"/>
                  <a:pt x="1543" y="1536"/>
                </a:cubicBezTo>
                <a:cubicBezTo>
                  <a:pt x="1543" y="1538"/>
                  <a:pt x="1543" y="1538"/>
                  <a:pt x="1543" y="1538"/>
                </a:cubicBezTo>
                <a:cubicBezTo>
                  <a:pt x="1442" y="1526"/>
                  <a:pt x="1442" y="1526"/>
                  <a:pt x="1442" y="1526"/>
                </a:cubicBezTo>
                <a:cubicBezTo>
                  <a:pt x="1472" y="1473"/>
                  <a:pt x="1472" y="1473"/>
                  <a:pt x="1472" y="1473"/>
                </a:cubicBezTo>
                <a:cubicBezTo>
                  <a:pt x="1602" y="1458"/>
                  <a:pt x="1602" y="1458"/>
                  <a:pt x="1602" y="1458"/>
                </a:cubicBezTo>
                <a:cubicBezTo>
                  <a:pt x="1598" y="1457"/>
                  <a:pt x="1594" y="1456"/>
                  <a:pt x="1590" y="1454"/>
                </a:cubicBezTo>
                <a:cubicBezTo>
                  <a:pt x="1471" y="1469"/>
                  <a:pt x="1471" y="1469"/>
                  <a:pt x="1471" y="1469"/>
                </a:cubicBezTo>
                <a:cubicBezTo>
                  <a:pt x="1469" y="1469"/>
                  <a:pt x="1469" y="1469"/>
                  <a:pt x="1469" y="1469"/>
                </a:cubicBezTo>
                <a:cubicBezTo>
                  <a:pt x="1437" y="1525"/>
                  <a:pt x="1437" y="1525"/>
                  <a:pt x="1437" y="1525"/>
                </a:cubicBezTo>
                <a:cubicBezTo>
                  <a:pt x="1075" y="1484"/>
                  <a:pt x="1075" y="1484"/>
                  <a:pt x="1075" y="1484"/>
                </a:cubicBezTo>
                <a:cubicBezTo>
                  <a:pt x="1074" y="1485"/>
                  <a:pt x="1074" y="1485"/>
                  <a:pt x="1074" y="1485"/>
                </a:cubicBezTo>
                <a:cubicBezTo>
                  <a:pt x="803" y="1885"/>
                  <a:pt x="803" y="1885"/>
                  <a:pt x="803" y="1885"/>
                </a:cubicBezTo>
                <a:cubicBezTo>
                  <a:pt x="795" y="1878"/>
                  <a:pt x="784" y="1874"/>
                  <a:pt x="774" y="1874"/>
                </a:cubicBezTo>
                <a:cubicBezTo>
                  <a:pt x="767" y="1874"/>
                  <a:pt x="760" y="1876"/>
                  <a:pt x="753" y="1880"/>
                </a:cubicBezTo>
                <a:cubicBezTo>
                  <a:pt x="740" y="1886"/>
                  <a:pt x="732" y="1899"/>
                  <a:pt x="730" y="1913"/>
                </a:cubicBezTo>
                <a:cubicBezTo>
                  <a:pt x="224" y="1918"/>
                  <a:pt x="224" y="1918"/>
                  <a:pt x="224" y="1918"/>
                </a:cubicBezTo>
                <a:cubicBezTo>
                  <a:pt x="0" y="1936"/>
                  <a:pt x="0" y="1936"/>
                  <a:pt x="0" y="1936"/>
                </a:cubicBezTo>
                <a:cubicBezTo>
                  <a:pt x="3" y="1942"/>
                  <a:pt x="3" y="1942"/>
                  <a:pt x="3" y="1942"/>
                </a:cubicBezTo>
                <a:cubicBezTo>
                  <a:pt x="224" y="1923"/>
                  <a:pt x="224" y="1923"/>
                  <a:pt x="224" y="1923"/>
                </a:cubicBezTo>
                <a:cubicBezTo>
                  <a:pt x="729" y="1918"/>
                  <a:pt x="729" y="1918"/>
                  <a:pt x="729" y="1918"/>
                </a:cubicBezTo>
                <a:cubicBezTo>
                  <a:pt x="729" y="1925"/>
                  <a:pt x="731" y="1933"/>
                  <a:pt x="734" y="1940"/>
                </a:cubicBezTo>
                <a:cubicBezTo>
                  <a:pt x="738" y="1947"/>
                  <a:pt x="744" y="1953"/>
                  <a:pt x="751" y="1957"/>
                </a:cubicBezTo>
                <a:cubicBezTo>
                  <a:pt x="689" y="2034"/>
                  <a:pt x="689" y="2034"/>
                  <a:pt x="689" y="2034"/>
                </a:cubicBezTo>
                <a:cubicBezTo>
                  <a:pt x="592" y="2042"/>
                  <a:pt x="592" y="2042"/>
                  <a:pt x="592" y="2042"/>
                </a:cubicBezTo>
                <a:cubicBezTo>
                  <a:pt x="357" y="2340"/>
                  <a:pt x="357" y="2340"/>
                  <a:pt x="357" y="2340"/>
                </a:cubicBezTo>
                <a:cubicBezTo>
                  <a:pt x="200" y="2316"/>
                  <a:pt x="200" y="2316"/>
                  <a:pt x="200" y="2316"/>
                </a:cubicBezTo>
                <a:cubicBezTo>
                  <a:pt x="203" y="2322"/>
                  <a:pt x="203" y="2322"/>
                  <a:pt x="203" y="2322"/>
                </a:cubicBezTo>
                <a:cubicBezTo>
                  <a:pt x="354" y="2344"/>
                  <a:pt x="354" y="2344"/>
                  <a:pt x="354" y="2344"/>
                </a:cubicBezTo>
                <a:cubicBezTo>
                  <a:pt x="270" y="2451"/>
                  <a:pt x="270" y="2451"/>
                  <a:pt x="270" y="2451"/>
                </a:cubicBezTo>
                <a:cubicBezTo>
                  <a:pt x="273" y="2456"/>
                  <a:pt x="273" y="2456"/>
                  <a:pt x="273" y="2456"/>
                </a:cubicBezTo>
                <a:cubicBezTo>
                  <a:pt x="360" y="2345"/>
                  <a:pt x="360" y="2345"/>
                  <a:pt x="360" y="2345"/>
                </a:cubicBezTo>
                <a:cubicBezTo>
                  <a:pt x="405" y="2352"/>
                  <a:pt x="405" y="2352"/>
                  <a:pt x="405" y="2352"/>
                </a:cubicBezTo>
                <a:cubicBezTo>
                  <a:pt x="403" y="2359"/>
                  <a:pt x="404" y="2367"/>
                  <a:pt x="408" y="2374"/>
                </a:cubicBezTo>
                <a:cubicBezTo>
                  <a:pt x="412" y="2381"/>
                  <a:pt x="417" y="2386"/>
                  <a:pt x="424" y="2389"/>
                </a:cubicBezTo>
                <a:cubicBezTo>
                  <a:pt x="356" y="2613"/>
                  <a:pt x="356" y="2613"/>
                  <a:pt x="356" y="2613"/>
                </a:cubicBezTo>
                <a:cubicBezTo>
                  <a:pt x="359" y="2619"/>
                  <a:pt x="359" y="2619"/>
                  <a:pt x="359" y="2619"/>
                </a:cubicBezTo>
                <a:cubicBezTo>
                  <a:pt x="429" y="2391"/>
                  <a:pt x="429" y="2391"/>
                  <a:pt x="429" y="2391"/>
                </a:cubicBezTo>
                <a:cubicBezTo>
                  <a:pt x="432" y="2392"/>
                  <a:pt x="435" y="2392"/>
                  <a:pt x="439" y="2392"/>
                </a:cubicBezTo>
                <a:cubicBezTo>
                  <a:pt x="444" y="2392"/>
                  <a:pt x="450" y="2391"/>
                  <a:pt x="455" y="2388"/>
                </a:cubicBezTo>
                <a:cubicBezTo>
                  <a:pt x="470" y="2380"/>
                  <a:pt x="477" y="2363"/>
                  <a:pt x="471" y="2347"/>
                </a:cubicBezTo>
                <a:cubicBezTo>
                  <a:pt x="778" y="2246"/>
                  <a:pt x="778" y="2246"/>
                  <a:pt x="778" y="2246"/>
                </a:cubicBezTo>
                <a:cubicBezTo>
                  <a:pt x="778" y="2247"/>
                  <a:pt x="779" y="2249"/>
                  <a:pt x="780" y="2251"/>
                </a:cubicBezTo>
                <a:cubicBezTo>
                  <a:pt x="781" y="2253"/>
                  <a:pt x="782" y="2254"/>
                  <a:pt x="783" y="2256"/>
                </a:cubicBezTo>
                <a:cubicBezTo>
                  <a:pt x="624" y="2363"/>
                  <a:pt x="624" y="2363"/>
                  <a:pt x="624" y="2363"/>
                </a:cubicBezTo>
                <a:cubicBezTo>
                  <a:pt x="624" y="2365"/>
                  <a:pt x="624" y="2367"/>
                  <a:pt x="624" y="2369"/>
                </a:cubicBezTo>
                <a:cubicBezTo>
                  <a:pt x="786" y="2259"/>
                  <a:pt x="786" y="2259"/>
                  <a:pt x="786" y="2259"/>
                </a:cubicBezTo>
                <a:cubicBezTo>
                  <a:pt x="789" y="2262"/>
                  <a:pt x="792" y="2264"/>
                  <a:pt x="796" y="2266"/>
                </a:cubicBezTo>
                <a:cubicBezTo>
                  <a:pt x="773" y="2349"/>
                  <a:pt x="773" y="2349"/>
                  <a:pt x="773" y="2349"/>
                </a:cubicBezTo>
                <a:cubicBezTo>
                  <a:pt x="624" y="2371"/>
                  <a:pt x="624" y="2371"/>
                  <a:pt x="624" y="2371"/>
                </a:cubicBezTo>
                <a:cubicBezTo>
                  <a:pt x="624" y="2373"/>
                  <a:pt x="623" y="2375"/>
                  <a:pt x="623" y="2376"/>
                </a:cubicBezTo>
                <a:cubicBezTo>
                  <a:pt x="772" y="2354"/>
                  <a:pt x="772" y="2354"/>
                  <a:pt x="772" y="2354"/>
                </a:cubicBezTo>
                <a:cubicBezTo>
                  <a:pt x="690" y="2650"/>
                  <a:pt x="690" y="2650"/>
                  <a:pt x="690" y="2650"/>
                </a:cubicBezTo>
                <a:cubicBezTo>
                  <a:pt x="688" y="2649"/>
                  <a:pt x="686" y="2649"/>
                  <a:pt x="684" y="2649"/>
                </a:cubicBezTo>
                <a:cubicBezTo>
                  <a:pt x="678" y="2649"/>
                  <a:pt x="673" y="2650"/>
                  <a:pt x="668" y="2653"/>
                </a:cubicBezTo>
                <a:cubicBezTo>
                  <a:pt x="654" y="2660"/>
                  <a:pt x="647" y="2675"/>
                  <a:pt x="650" y="2690"/>
                </a:cubicBezTo>
                <a:cubicBezTo>
                  <a:pt x="434" y="2762"/>
                  <a:pt x="434" y="2762"/>
                  <a:pt x="434" y="2762"/>
                </a:cubicBezTo>
                <a:cubicBezTo>
                  <a:pt x="436" y="2766"/>
                  <a:pt x="436" y="2766"/>
                  <a:pt x="436" y="2766"/>
                </a:cubicBezTo>
                <a:cubicBezTo>
                  <a:pt x="651" y="2695"/>
                  <a:pt x="651" y="2695"/>
                  <a:pt x="651" y="2695"/>
                </a:cubicBezTo>
                <a:cubicBezTo>
                  <a:pt x="651" y="2696"/>
                  <a:pt x="652" y="2698"/>
                  <a:pt x="653" y="2700"/>
                </a:cubicBezTo>
                <a:cubicBezTo>
                  <a:pt x="657" y="2708"/>
                  <a:pt x="665" y="2714"/>
                  <a:pt x="674" y="2717"/>
                </a:cubicBezTo>
                <a:cubicBezTo>
                  <a:pt x="643" y="2821"/>
                  <a:pt x="643" y="2821"/>
                  <a:pt x="643" y="2821"/>
                </a:cubicBezTo>
                <a:cubicBezTo>
                  <a:pt x="460" y="2811"/>
                  <a:pt x="460" y="2811"/>
                  <a:pt x="460" y="2811"/>
                </a:cubicBezTo>
                <a:cubicBezTo>
                  <a:pt x="463" y="2817"/>
                  <a:pt x="463" y="2817"/>
                  <a:pt x="463" y="2817"/>
                </a:cubicBezTo>
                <a:cubicBezTo>
                  <a:pt x="641" y="2826"/>
                  <a:pt x="641" y="2826"/>
                  <a:pt x="641" y="2826"/>
                </a:cubicBezTo>
                <a:cubicBezTo>
                  <a:pt x="621" y="2895"/>
                  <a:pt x="621" y="2895"/>
                  <a:pt x="621" y="2895"/>
                </a:cubicBezTo>
                <a:cubicBezTo>
                  <a:pt x="512" y="2911"/>
                  <a:pt x="512" y="2911"/>
                  <a:pt x="512" y="2911"/>
                </a:cubicBezTo>
                <a:cubicBezTo>
                  <a:pt x="514" y="2915"/>
                  <a:pt x="514" y="2915"/>
                  <a:pt x="514" y="2915"/>
                </a:cubicBezTo>
                <a:cubicBezTo>
                  <a:pt x="620" y="2899"/>
                  <a:pt x="620" y="2899"/>
                  <a:pt x="620" y="2899"/>
                </a:cubicBezTo>
                <a:cubicBezTo>
                  <a:pt x="579" y="3038"/>
                  <a:pt x="579" y="3038"/>
                  <a:pt x="579" y="3038"/>
                </a:cubicBezTo>
                <a:cubicBezTo>
                  <a:pt x="583" y="3045"/>
                  <a:pt x="583" y="3045"/>
                  <a:pt x="583" y="3045"/>
                </a:cubicBezTo>
                <a:cubicBezTo>
                  <a:pt x="626" y="2898"/>
                  <a:pt x="626" y="2898"/>
                  <a:pt x="626" y="2898"/>
                </a:cubicBezTo>
                <a:cubicBezTo>
                  <a:pt x="974" y="2846"/>
                  <a:pt x="974" y="2846"/>
                  <a:pt x="974" y="2846"/>
                </a:cubicBezTo>
                <a:cubicBezTo>
                  <a:pt x="1010" y="2821"/>
                  <a:pt x="1010" y="2821"/>
                  <a:pt x="1010" y="2821"/>
                </a:cubicBezTo>
                <a:cubicBezTo>
                  <a:pt x="1097" y="2858"/>
                  <a:pt x="1097" y="2858"/>
                  <a:pt x="1097" y="2858"/>
                </a:cubicBezTo>
                <a:cubicBezTo>
                  <a:pt x="793" y="3446"/>
                  <a:pt x="793" y="3446"/>
                  <a:pt x="793" y="3446"/>
                </a:cubicBezTo>
                <a:cubicBezTo>
                  <a:pt x="796" y="3452"/>
                  <a:pt x="796" y="3452"/>
                  <a:pt x="796" y="3452"/>
                </a:cubicBezTo>
                <a:cubicBezTo>
                  <a:pt x="1103" y="2857"/>
                  <a:pt x="1103" y="2857"/>
                  <a:pt x="1103" y="2857"/>
                </a:cubicBezTo>
                <a:cubicBezTo>
                  <a:pt x="1801" y="2661"/>
                  <a:pt x="1801" y="2661"/>
                  <a:pt x="1801" y="2661"/>
                </a:cubicBezTo>
                <a:cubicBezTo>
                  <a:pt x="1802" y="2661"/>
                  <a:pt x="1802" y="2661"/>
                  <a:pt x="1802" y="2661"/>
                </a:cubicBezTo>
                <a:cubicBezTo>
                  <a:pt x="1803" y="2660"/>
                  <a:pt x="1803" y="2660"/>
                  <a:pt x="1803" y="2660"/>
                </a:cubicBezTo>
                <a:cubicBezTo>
                  <a:pt x="2429" y="2083"/>
                  <a:pt x="2429" y="2083"/>
                  <a:pt x="2429" y="2083"/>
                </a:cubicBezTo>
                <a:cubicBezTo>
                  <a:pt x="3259" y="1896"/>
                  <a:pt x="3259" y="1896"/>
                  <a:pt x="3259" y="1896"/>
                </a:cubicBezTo>
                <a:cubicBezTo>
                  <a:pt x="3261" y="1895"/>
                  <a:pt x="3261" y="1895"/>
                  <a:pt x="3261" y="1895"/>
                </a:cubicBezTo>
                <a:cubicBezTo>
                  <a:pt x="3261" y="1894"/>
                  <a:pt x="3261" y="1894"/>
                  <a:pt x="3261" y="1894"/>
                </a:cubicBezTo>
                <a:cubicBezTo>
                  <a:pt x="3818" y="1431"/>
                  <a:pt x="3818" y="1431"/>
                  <a:pt x="3818" y="1431"/>
                </a:cubicBezTo>
                <a:cubicBezTo>
                  <a:pt x="4483" y="1516"/>
                  <a:pt x="4483" y="1516"/>
                  <a:pt x="4483" y="1516"/>
                </a:cubicBezTo>
                <a:cubicBezTo>
                  <a:pt x="4480" y="1510"/>
                  <a:pt x="4480" y="1510"/>
                  <a:pt x="4480" y="1510"/>
                </a:cubicBezTo>
                <a:cubicBezTo>
                  <a:pt x="3823" y="1426"/>
                  <a:pt x="3823" y="1426"/>
                  <a:pt x="3823" y="1426"/>
                </a:cubicBezTo>
                <a:cubicBezTo>
                  <a:pt x="3842" y="1334"/>
                  <a:pt x="3842" y="1334"/>
                  <a:pt x="3842" y="1334"/>
                </a:cubicBezTo>
                <a:cubicBezTo>
                  <a:pt x="3883" y="1318"/>
                  <a:pt x="3883" y="1318"/>
                  <a:pt x="3883" y="1318"/>
                </a:cubicBezTo>
                <a:cubicBezTo>
                  <a:pt x="4123" y="1061"/>
                  <a:pt x="4123" y="1061"/>
                  <a:pt x="4123" y="1061"/>
                </a:cubicBezTo>
                <a:cubicBezTo>
                  <a:pt x="4269" y="1109"/>
                  <a:pt x="4269" y="1109"/>
                  <a:pt x="4269" y="1109"/>
                </a:cubicBezTo>
                <a:cubicBezTo>
                  <a:pt x="4265" y="1101"/>
                  <a:pt x="4265" y="1101"/>
                  <a:pt x="4265" y="1101"/>
                </a:cubicBezTo>
                <a:cubicBezTo>
                  <a:pt x="4128" y="1056"/>
                  <a:pt x="4128" y="1056"/>
                  <a:pt x="4128" y="1056"/>
                </a:cubicBezTo>
                <a:cubicBezTo>
                  <a:pt x="4201" y="979"/>
                  <a:pt x="4201" y="979"/>
                  <a:pt x="4201" y="979"/>
                </a:cubicBezTo>
                <a:cubicBezTo>
                  <a:pt x="4198" y="974"/>
                  <a:pt x="4198" y="974"/>
                  <a:pt x="4198" y="974"/>
                </a:cubicBezTo>
                <a:cubicBezTo>
                  <a:pt x="4123" y="1055"/>
                  <a:pt x="4123" y="1055"/>
                  <a:pt x="4123" y="1055"/>
                </a:cubicBezTo>
                <a:cubicBezTo>
                  <a:pt x="4055" y="1033"/>
                  <a:pt x="4055" y="1033"/>
                  <a:pt x="4055" y="1033"/>
                </a:cubicBezTo>
                <a:cubicBezTo>
                  <a:pt x="4149" y="880"/>
                  <a:pt x="4149" y="880"/>
                  <a:pt x="4149" y="880"/>
                </a:cubicBezTo>
                <a:cubicBezTo>
                  <a:pt x="4146" y="875"/>
                  <a:pt x="4146" y="875"/>
                  <a:pt x="4146" y="875"/>
                </a:cubicBezTo>
                <a:cubicBezTo>
                  <a:pt x="4050" y="1031"/>
                  <a:pt x="4050" y="1031"/>
                  <a:pt x="4050" y="1031"/>
                </a:cubicBezTo>
                <a:cubicBezTo>
                  <a:pt x="3946" y="997"/>
                  <a:pt x="3946" y="997"/>
                  <a:pt x="3946" y="997"/>
                </a:cubicBezTo>
                <a:cubicBezTo>
                  <a:pt x="3947" y="990"/>
                  <a:pt x="3946" y="982"/>
                  <a:pt x="3942" y="975"/>
                </a:cubicBezTo>
                <a:cubicBezTo>
                  <a:pt x="3941" y="973"/>
                  <a:pt x="3939" y="971"/>
                  <a:pt x="3938" y="969"/>
                </a:cubicBezTo>
                <a:cubicBezTo>
                  <a:pt x="4122" y="830"/>
                  <a:pt x="4122" y="830"/>
                  <a:pt x="4122" y="830"/>
                </a:cubicBezTo>
                <a:cubicBezTo>
                  <a:pt x="4120" y="825"/>
                  <a:pt x="4120" y="825"/>
                  <a:pt x="4120" y="825"/>
                </a:cubicBezTo>
                <a:cubicBezTo>
                  <a:pt x="3934" y="965"/>
                  <a:pt x="3934" y="965"/>
                  <a:pt x="3934" y="965"/>
                </a:cubicBezTo>
                <a:cubicBezTo>
                  <a:pt x="3928" y="960"/>
                  <a:pt x="3920" y="957"/>
                  <a:pt x="3911" y="957"/>
                </a:cubicBezTo>
                <a:cubicBezTo>
                  <a:pt x="3906" y="957"/>
                  <a:pt x="3901" y="958"/>
                  <a:pt x="3895" y="961"/>
                </a:cubicBezTo>
                <a:cubicBezTo>
                  <a:pt x="3890" y="964"/>
                  <a:pt x="3885" y="968"/>
                  <a:pt x="3882" y="973"/>
                </a:cubicBezTo>
                <a:cubicBezTo>
                  <a:pt x="3593" y="872"/>
                  <a:pt x="3593" y="872"/>
                  <a:pt x="3593" y="872"/>
                </a:cubicBezTo>
                <a:cubicBezTo>
                  <a:pt x="3703" y="754"/>
                  <a:pt x="3703" y="754"/>
                  <a:pt x="3703" y="754"/>
                </a:cubicBezTo>
                <a:cubicBezTo>
                  <a:pt x="4053" y="699"/>
                  <a:pt x="4053" y="699"/>
                  <a:pt x="4053" y="699"/>
                </a:cubicBezTo>
                <a:cubicBezTo>
                  <a:pt x="4051" y="694"/>
                  <a:pt x="4051" y="694"/>
                  <a:pt x="4051" y="694"/>
                </a:cubicBezTo>
                <a:cubicBezTo>
                  <a:pt x="3701" y="749"/>
                  <a:pt x="3701" y="749"/>
                  <a:pt x="3701" y="749"/>
                </a:cubicBezTo>
                <a:cubicBezTo>
                  <a:pt x="3701" y="749"/>
                  <a:pt x="3701" y="749"/>
                  <a:pt x="3701" y="749"/>
                </a:cubicBezTo>
                <a:cubicBezTo>
                  <a:pt x="3501" y="827"/>
                  <a:pt x="3501" y="827"/>
                  <a:pt x="3501" y="827"/>
                </a:cubicBezTo>
                <a:cubicBezTo>
                  <a:pt x="3501" y="825"/>
                  <a:pt x="3500" y="824"/>
                  <a:pt x="3499" y="822"/>
                </a:cubicBezTo>
                <a:cubicBezTo>
                  <a:pt x="3499" y="821"/>
                  <a:pt x="3498" y="819"/>
                  <a:pt x="3497" y="818"/>
                </a:cubicBezTo>
                <a:cubicBezTo>
                  <a:pt x="3757" y="621"/>
                  <a:pt x="3757" y="621"/>
                  <a:pt x="3757" y="621"/>
                </a:cubicBezTo>
                <a:cubicBezTo>
                  <a:pt x="3764" y="630"/>
                  <a:pt x="3774" y="635"/>
                  <a:pt x="3784" y="635"/>
                </a:cubicBezTo>
                <a:cubicBezTo>
                  <a:pt x="3790" y="635"/>
                  <a:pt x="3795" y="633"/>
                  <a:pt x="3801" y="631"/>
                </a:cubicBezTo>
                <a:cubicBezTo>
                  <a:pt x="3809" y="626"/>
                  <a:pt x="3815" y="619"/>
                  <a:pt x="3817" y="610"/>
                </a:cubicBezTo>
                <a:cubicBezTo>
                  <a:pt x="4045" y="683"/>
                  <a:pt x="4045" y="683"/>
                  <a:pt x="4045" y="683"/>
                </a:cubicBezTo>
                <a:cubicBezTo>
                  <a:pt x="4042" y="677"/>
                  <a:pt x="4042" y="677"/>
                  <a:pt x="4042" y="677"/>
                </a:cubicBezTo>
                <a:cubicBezTo>
                  <a:pt x="3819" y="606"/>
                  <a:pt x="3819" y="606"/>
                  <a:pt x="3819" y="606"/>
                </a:cubicBezTo>
                <a:cubicBezTo>
                  <a:pt x="3820" y="598"/>
                  <a:pt x="3819" y="591"/>
                  <a:pt x="3815" y="584"/>
                </a:cubicBezTo>
                <a:cubicBezTo>
                  <a:pt x="3811" y="577"/>
                  <a:pt x="3806" y="572"/>
                  <a:pt x="3799" y="569"/>
                </a:cubicBezTo>
                <a:cubicBezTo>
                  <a:pt x="3819" y="528"/>
                  <a:pt x="3819" y="528"/>
                  <a:pt x="3819" y="528"/>
                </a:cubicBezTo>
                <a:cubicBezTo>
                  <a:pt x="3959" y="519"/>
                  <a:pt x="3959" y="519"/>
                  <a:pt x="3959" y="519"/>
                </a:cubicBezTo>
                <a:cubicBezTo>
                  <a:pt x="3957" y="514"/>
                  <a:pt x="3957" y="514"/>
                  <a:pt x="3957" y="514"/>
                </a:cubicBezTo>
                <a:cubicBezTo>
                  <a:pt x="3822" y="523"/>
                  <a:pt x="3822" y="523"/>
                  <a:pt x="3822" y="523"/>
                </a:cubicBezTo>
                <a:cubicBezTo>
                  <a:pt x="3889" y="385"/>
                  <a:pt x="3889" y="385"/>
                  <a:pt x="3889" y="385"/>
                </a:cubicBezTo>
                <a:cubicBezTo>
                  <a:pt x="3886" y="379"/>
                  <a:pt x="3886" y="379"/>
                  <a:pt x="3886" y="379"/>
                </a:cubicBezTo>
                <a:cubicBezTo>
                  <a:pt x="3816" y="523"/>
                  <a:pt x="3816" y="523"/>
                  <a:pt x="3816" y="523"/>
                </a:cubicBezTo>
                <a:cubicBezTo>
                  <a:pt x="3437" y="547"/>
                  <a:pt x="3437" y="547"/>
                  <a:pt x="3437" y="547"/>
                </a:cubicBezTo>
                <a:cubicBezTo>
                  <a:pt x="3376" y="623"/>
                  <a:pt x="3376" y="623"/>
                  <a:pt x="3376" y="623"/>
                </a:cubicBezTo>
                <a:cubicBezTo>
                  <a:pt x="3270" y="631"/>
                  <a:pt x="3270" y="631"/>
                  <a:pt x="3270" y="631"/>
                </a:cubicBezTo>
                <a:cubicBezTo>
                  <a:pt x="3270" y="624"/>
                  <a:pt x="3269" y="617"/>
                  <a:pt x="3265" y="610"/>
                </a:cubicBezTo>
                <a:cubicBezTo>
                  <a:pt x="3262" y="604"/>
                  <a:pt x="3258" y="599"/>
                  <a:pt x="3253" y="596"/>
                </a:cubicBezTo>
                <a:cubicBezTo>
                  <a:pt x="3487" y="264"/>
                  <a:pt x="3487" y="264"/>
                  <a:pt x="3487" y="264"/>
                </a:cubicBezTo>
                <a:cubicBezTo>
                  <a:pt x="3489" y="255"/>
                  <a:pt x="3495" y="247"/>
                  <a:pt x="3503" y="241"/>
                </a:cubicBezTo>
                <a:cubicBezTo>
                  <a:pt x="3549" y="177"/>
                  <a:pt x="3549" y="177"/>
                  <a:pt x="3549" y="177"/>
                </a:cubicBezTo>
                <a:cubicBezTo>
                  <a:pt x="3689" y="5"/>
                  <a:pt x="3689" y="5"/>
                  <a:pt x="3689" y="5"/>
                </a:cubicBezTo>
                <a:cubicBezTo>
                  <a:pt x="3686" y="0"/>
                  <a:pt x="3686" y="0"/>
                  <a:pt x="3686" y="0"/>
                </a:cubicBezTo>
              </a:path>
            </a:pathLst>
          </a:custGeom>
          <a:solidFill>
            <a:schemeClr val="tx2">
              <a:alpha val="16000"/>
            </a:schemeClr>
          </a:solidFill>
          <a:ln>
            <a:noFill/>
          </a:ln>
        </p:spPr>
        <p:txBody>
          <a:bodyPr vert="horz" wrap="square" lIns="91440" tIns="45720" rIns="91440" bIns="45720" numCol="1" anchor="t" anchorCtr="0" compatLnSpc="1"/>
          <a:lstStyle/>
          <a:p>
            <a:endParaRPr lang="zh-CN" altLang="en-US"/>
          </a:p>
        </p:txBody>
      </p:sp>
      <p:cxnSp>
        <p:nvCxnSpPr>
          <p:cNvPr id="22" name="直接连接符 21"/>
          <p:cNvCxnSpPr>
            <a:stCxn id="52" idx="2"/>
            <a:endCxn id="51" idx="5"/>
          </p:cNvCxnSpPr>
          <p:nvPr/>
        </p:nvCxnSpPr>
        <p:spPr>
          <a:xfrm rot="20700000" flipH="1">
            <a:off x="10864487" y="2330829"/>
            <a:ext cx="704693" cy="68266"/>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45" idx="1"/>
            <a:endCxn id="44" idx="5"/>
          </p:cNvCxnSpPr>
          <p:nvPr/>
        </p:nvCxnSpPr>
        <p:spPr>
          <a:xfrm flipH="1">
            <a:off x="11207500" y="1462925"/>
            <a:ext cx="583482" cy="234361"/>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44" idx="1"/>
            <a:endCxn id="52" idx="5"/>
          </p:cNvCxnSpPr>
          <p:nvPr/>
        </p:nvCxnSpPr>
        <p:spPr>
          <a:xfrm rot="20700000">
            <a:off x="11252490" y="1705194"/>
            <a:ext cx="255332" cy="552563"/>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52" idx="7"/>
            <a:endCxn id="46" idx="4"/>
          </p:cNvCxnSpPr>
          <p:nvPr/>
        </p:nvCxnSpPr>
        <p:spPr>
          <a:xfrm>
            <a:off x="11585205" y="2241612"/>
            <a:ext cx="306914" cy="475807"/>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46" idx="2"/>
          </p:cNvCxnSpPr>
          <p:nvPr/>
        </p:nvCxnSpPr>
        <p:spPr>
          <a:xfrm rot="20700000" flipH="1" flipV="1">
            <a:off x="11310404" y="2790076"/>
            <a:ext cx="562648" cy="51103"/>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48" idx="4"/>
          </p:cNvCxnSpPr>
          <p:nvPr/>
        </p:nvCxnSpPr>
        <p:spPr>
          <a:xfrm rot="20700000" flipH="1" flipV="1">
            <a:off x="11345746" y="2861451"/>
            <a:ext cx="315982" cy="52044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stCxn id="46" idx="0"/>
            <a:endCxn id="54" idx="4"/>
          </p:cNvCxnSpPr>
          <p:nvPr/>
        </p:nvCxnSpPr>
        <p:spPr>
          <a:xfrm>
            <a:off x="11920149" y="2789546"/>
            <a:ext cx="210652" cy="938777"/>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48" idx="7"/>
          </p:cNvCxnSpPr>
          <p:nvPr/>
        </p:nvCxnSpPr>
        <p:spPr>
          <a:xfrm rot="20700000">
            <a:off x="11828486" y="3338859"/>
            <a:ext cx="282094" cy="468365"/>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a:stCxn id="48" idx="1"/>
            <a:endCxn id="47" idx="5"/>
          </p:cNvCxnSpPr>
          <p:nvPr/>
        </p:nvCxnSpPr>
        <p:spPr>
          <a:xfrm rot="20700000" flipH="1">
            <a:off x="11682844" y="3408162"/>
            <a:ext cx="175721" cy="1031089"/>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49" idx="4"/>
          </p:cNvCxnSpPr>
          <p:nvPr/>
        </p:nvCxnSpPr>
        <p:spPr>
          <a:xfrm rot="20700000" flipV="1">
            <a:off x="10862314" y="2955688"/>
            <a:ext cx="512256" cy="792980"/>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47" idx="7"/>
            <a:endCxn id="54" idx="1"/>
          </p:cNvCxnSpPr>
          <p:nvPr/>
        </p:nvCxnSpPr>
        <p:spPr>
          <a:xfrm rot="20700000" flipV="1">
            <a:off x="11747328" y="3827170"/>
            <a:ext cx="468446" cy="603182"/>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43" idx="3"/>
            <a:endCxn id="47" idx="0"/>
          </p:cNvCxnSpPr>
          <p:nvPr/>
        </p:nvCxnSpPr>
        <p:spPr>
          <a:xfrm rot="20700000" flipH="1" flipV="1">
            <a:off x="11902864" y="4452676"/>
            <a:ext cx="238713" cy="686005"/>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48" idx="2"/>
            <a:endCxn id="49" idx="6"/>
          </p:cNvCxnSpPr>
          <p:nvPr/>
        </p:nvCxnSpPr>
        <p:spPr>
          <a:xfrm rot="20700000" flipH="1">
            <a:off x="10978121" y="3477060"/>
            <a:ext cx="769336" cy="25115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53" idx="3"/>
            <a:endCxn id="51" idx="0"/>
          </p:cNvCxnSpPr>
          <p:nvPr/>
        </p:nvCxnSpPr>
        <p:spPr>
          <a:xfrm rot="20700000" flipH="1" flipV="1">
            <a:off x="10928727" y="2516479"/>
            <a:ext cx="290140" cy="38569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49" idx="0"/>
            <a:endCxn id="47" idx="2"/>
          </p:cNvCxnSpPr>
          <p:nvPr/>
        </p:nvCxnSpPr>
        <p:spPr>
          <a:xfrm rot="20700000">
            <a:off x="11093417" y="3782850"/>
            <a:ext cx="597404" cy="787450"/>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47" idx="2"/>
            <a:endCxn id="55" idx="6"/>
          </p:cNvCxnSpPr>
          <p:nvPr/>
        </p:nvCxnSpPr>
        <p:spPr>
          <a:xfrm rot="20700000" flipH="1">
            <a:off x="11099693" y="4569473"/>
            <a:ext cx="700494" cy="44108"/>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55" idx="1"/>
            <a:endCxn id="56" idx="4"/>
          </p:cNvCxnSpPr>
          <p:nvPr/>
        </p:nvCxnSpPr>
        <p:spPr>
          <a:xfrm rot="20700000" flipH="1">
            <a:off x="10538320" y="4811065"/>
            <a:ext cx="608415" cy="44060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55" idx="0"/>
            <a:endCxn id="43" idx="2"/>
          </p:cNvCxnSpPr>
          <p:nvPr/>
        </p:nvCxnSpPr>
        <p:spPr>
          <a:xfrm rot="20700000">
            <a:off x="11171375" y="4601549"/>
            <a:ext cx="983802" cy="672382"/>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43" name="椭圆 42"/>
          <p:cNvSpPr/>
          <p:nvPr/>
        </p:nvSpPr>
        <p:spPr>
          <a:xfrm rot="9525715" flipH="1">
            <a:off x="12221961" y="5065627"/>
            <a:ext cx="102071" cy="10209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rot="9525715" flipH="1">
            <a:off x="11168905" y="169495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rot="9525715" flipH="1">
            <a:off x="11768085" y="1389474"/>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rot="9525715" flipH="1">
            <a:off x="11867452" y="2714792"/>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rot="9525715" flipH="1">
            <a:off x="11780676" y="444209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rot="9525715" flipH="1">
            <a:off x="11699242" y="3329537"/>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rot="9525715" flipH="1">
            <a:off x="10948993" y="3798822"/>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rot="9525715" flipH="1">
            <a:off x="10297353" y="330916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rot="9525715" flipH="1">
            <a:off x="10831060" y="2485844"/>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rot="9525715" flipH="1">
            <a:off x="11546984" y="2213609"/>
            <a:ext cx="39911" cy="399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rot="9525715" flipH="1">
            <a:off x="11262354" y="2847607"/>
            <a:ext cx="35012" cy="350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9525715" flipH="1">
            <a:off x="12114062" y="3726540"/>
            <a:ext cx="52501" cy="5251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rot="9525715" flipH="1">
            <a:off x="11062358" y="4685329"/>
            <a:ext cx="56911" cy="5692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rot="9525715" flipH="1">
            <a:off x="10581037" y="5320275"/>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9525715" flipH="1">
            <a:off x="10249498" y="5989465"/>
            <a:ext cx="107216" cy="107239"/>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rot="9525715" flipH="1">
            <a:off x="11403404" y="5803334"/>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9525715" flipH="1">
            <a:off x="10201905" y="4955641"/>
            <a:ext cx="46809" cy="468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a:endCxn id="45" idx="5"/>
          </p:cNvCxnSpPr>
          <p:nvPr/>
        </p:nvCxnSpPr>
        <p:spPr>
          <a:xfrm flipH="1">
            <a:off x="11821876" y="493621"/>
            <a:ext cx="309357" cy="899107"/>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20700000">
            <a:off x="10699196" y="5292738"/>
            <a:ext cx="646109" cy="608142"/>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63" name="椭圆 62"/>
          <p:cNvSpPr/>
          <p:nvPr/>
        </p:nvSpPr>
        <p:spPr>
          <a:xfrm rot="9525715" flipH="1">
            <a:off x="11999951" y="6214519"/>
            <a:ext cx="74367" cy="7438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4" name="直接连接符 63"/>
          <p:cNvCxnSpPr>
            <a:stCxn id="58" idx="7"/>
          </p:cNvCxnSpPr>
          <p:nvPr/>
        </p:nvCxnSpPr>
        <p:spPr>
          <a:xfrm>
            <a:off x="11476844" y="5857142"/>
            <a:ext cx="512160" cy="377610"/>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66" name="直接连接符 6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560731" y="275106"/>
            <a:ext cx="3070538" cy="707886"/>
          </a:xfrm>
          <a:prstGeom prst="rect">
            <a:avLst/>
          </a:prstGeom>
          <a:noFill/>
        </p:spPr>
        <p:txBody>
          <a:bodyPr wrap="square" rtlCol="0">
            <a:spAutoFit/>
          </a:bodyPr>
          <a:lstStyle/>
          <a:p>
            <a:pPr algn="ct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网络爬虫</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189"/>
          <p:cNvSpPr>
            <a:spLocks noEditPoints="1"/>
          </p:cNvSpPr>
          <p:nvPr/>
        </p:nvSpPr>
        <p:spPr bwMode="auto">
          <a:xfrm rot="6911559">
            <a:off x="7165909" y="241022"/>
            <a:ext cx="7989790" cy="6154460"/>
          </a:xfrm>
          <a:custGeom>
            <a:avLst/>
            <a:gdLst>
              <a:gd name="T0" fmla="*/ 627 w 4483"/>
              <a:gd name="T1" fmla="*/ 2894 h 3452"/>
              <a:gd name="T2" fmla="*/ 648 w 4483"/>
              <a:gd name="T3" fmla="*/ 2821 h 3452"/>
              <a:gd name="T4" fmla="*/ 1427 w 4483"/>
              <a:gd name="T5" fmla="*/ 2541 h 3452"/>
              <a:gd name="T6" fmla="*/ 1421 w 4483"/>
              <a:gd name="T7" fmla="*/ 2539 h 3452"/>
              <a:gd name="T8" fmla="*/ 1128 w 4483"/>
              <a:gd name="T9" fmla="*/ 2310 h 3452"/>
              <a:gd name="T10" fmla="*/ 1090 w 4483"/>
              <a:gd name="T11" fmla="*/ 2308 h 3452"/>
              <a:gd name="T12" fmla="*/ 811 w 4483"/>
              <a:gd name="T13" fmla="*/ 2269 h 3452"/>
              <a:gd name="T14" fmla="*/ 1090 w 4483"/>
              <a:gd name="T15" fmla="*/ 2303 h 3452"/>
              <a:gd name="T16" fmla="*/ 2425 w 4483"/>
              <a:gd name="T17" fmla="*/ 2079 h 3452"/>
              <a:gd name="T18" fmla="*/ 439 w 4483"/>
              <a:gd name="T19" fmla="*/ 2323 h 3452"/>
              <a:gd name="T20" fmla="*/ 777 w 4483"/>
              <a:gd name="T21" fmla="*/ 2241 h 3452"/>
              <a:gd name="T22" fmla="*/ 1362 w 4483"/>
              <a:gd name="T23" fmla="*/ 2145 h 3452"/>
              <a:gd name="T24" fmla="*/ 1378 w 4483"/>
              <a:gd name="T25" fmla="*/ 2110 h 3452"/>
              <a:gd name="T26" fmla="*/ 1383 w 4483"/>
              <a:gd name="T27" fmla="*/ 2009 h 3452"/>
              <a:gd name="T28" fmla="*/ 1057 w 4483"/>
              <a:gd name="T29" fmla="*/ 2077 h 3452"/>
              <a:gd name="T30" fmla="*/ 1114 w 4483"/>
              <a:gd name="T31" fmla="*/ 2038 h 3452"/>
              <a:gd name="T32" fmla="*/ 696 w 4483"/>
              <a:gd name="T33" fmla="*/ 2034 h 3452"/>
              <a:gd name="T34" fmla="*/ 1035 w 4483"/>
              <a:gd name="T35" fmla="*/ 2009 h 3452"/>
              <a:gd name="T36" fmla="*/ 2420 w 4483"/>
              <a:gd name="T37" fmla="*/ 2077 h 3452"/>
              <a:gd name="T38" fmla="*/ 806 w 4483"/>
              <a:gd name="T39" fmla="*/ 1888 h 3452"/>
              <a:gd name="T40" fmla="*/ 1175 w 4483"/>
              <a:gd name="T41" fmla="*/ 1986 h 3452"/>
              <a:gd name="T42" fmla="*/ 2498 w 4483"/>
              <a:gd name="T43" fmla="*/ 1653 h 3452"/>
              <a:gd name="T44" fmla="*/ 2027 w 4483"/>
              <a:gd name="T45" fmla="*/ 1747 h 3452"/>
              <a:gd name="T46" fmla="*/ 2480 w 4483"/>
              <a:gd name="T47" fmla="*/ 1594 h 3452"/>
              <a:gd name="T48" fmla="*/ 2014 w 4483"/>
              <a:gd name="T49" fmla="*/ 1848 h 3452"/>
              <a:gd name="T50" fmla="*/ 2023 w 4483"/>
              <a:gd name="T51" fmla="*/ 1744 h 3452"/>
              <a:gd name="T52" fmla="*/ 1546 w 4483"/>
              <a:gd name="T53" fmla="*/ 1543 h 3452"/>
              <a:gd name="T54" fmla="*/ 3818 w 4483"/>
              <a:gd name="T55" fmla="*/ 1426 h 3452"/>
              <a:gd name="T56" fmla="*/ 3138 w 4483"/>
              <a:gd name="T57" fmla="*/ 1257 h 3452"/>
              <a:gd name="T58" fmla="*/ 3133 w 4483"/>
              <a:gd name="T59" fmla="*/ 1254 h 3452"/>
              <a:gd name="T60" fmla="*/ 2958 w 4483"/>
              <a:gd name="T61" fmla="*/ 1184 h 3452"/>
              <a:gd name="T62" fmla="*/ 3363 w 4483"/>
              <a:gd name="T63" fmla="*/ 1142 h 3452"/>
              <a:gd name="T64" fmla="*/ 2483 w 4483"/>
              <a:gd name="T65" fmla="*/ 1049 h 3452"/>
              <a:gd name="T66" fmla="*/ 3844 w 4483"/>
              <a:gd name="T67" fmla="*/ 1298 h 3452"/>
              <a:gd name="T68" fmla="*/ 3849 w 4483"/>
              <a:gd name="T69" fmla="*/ 1300 h 3452"/>
              <a:gd name="T70" fmla="*/ 2094 w 4483"/>
              <a:gd name="T71" fmla="*/ 1376 h 3452"/>
              <a:gd name="T72" fmla="*/ 3134 w 4483"/>
              <a:gd name="T73" fmla="*/ 971 h 3452"/>
              <a:gd name="T74" fmla="*/ 3631 w 4483"/>
              <a:gd name="T75" fmla="*/ 1218 h 3452"/>
              <a:gd name="T76" fmla="*/ 3108 w 4483"/>
              <a:gd name="T77" fmla="*/ 1233 h 3452"/>
              <a:gd name="T78" fmla="*/ 3151 w 4483"/>
              <a:gd name="T79" fmla="*/ 926 h 3452"/>
              <a:gd name="T80" fmla="*/ 3085 w 4483"/>
              <a:gd name="T81" fmla="*/ 1182 h 3452"/>
              <a:gd name="T82" fmla="*/ 3095 w 4483"/>
              <a:gd name="T83" fmla="*/ 1007 h 3452"/>
              <a:gd name="T84" fmla="*/ 3151 w 4483"/>
              <a:gd name="T85" fmla="*/ 926 h 3452"/>
              <a:gd name="T86" fmla="*/ 2707 w 4483"/>
              <a:gd name="T87" fmla="*/ 633 h 3452"/>
              <a:gd name="T88" fmla="*/ 3259 w 4483"/>
              <a:gd name="T89" fmla="*/ 661 h 3452"/>
              <a:gd name="T90" fmla="*/ 3494 w 4483"/>
              <a:gd name="T91" fmla="*/ 814 h 3452"/>
              <a:gd name="T92" fmla="*/ 3750 w 4483"/>
              <a:gd name="T93" fmla="*/ 596 h 3452"/>
              <a:gd name="T94" fmla="*/ 2533 w 4483"/>
              <a:gd name="T95" fmla="*/ 949 h 3452"/>
              <a:gd name="T96" fmla="*/ 1442 w 4483"/>
              <a:gd name="T97" fmla="*/ 1526 h 3452"/>
              <a:gd name="T98" fmla="*/ 774 w 4483"/>
              <a:gd name="T99" fmla="*/ 1874 h 3452"/>
              <a:gd name="T100" fmla="*/ 689 w 4483"/>
              <a:gd name="T101" fmla="*/ 2034 h 3452"/>
              <a:gd name="T102" fmla="*/ 408 w 4483"/>
              <a:gd name="T103" fmla="*/ 2374 h 3452"/>
              <a:gd name="T104" fmla="*/ 783 w 4483"/>
              <a:gd name="T105" fmla="*/ 2256 h 3452"/>
              <a:gd name="T106" fmla="*/ 684 w 4483"/>
              <a:gd name="T107" fmla="*/ 2649 h 3452"/>
              <a:gd name="T108" fmla="*/ 463 w 4483"/>
              <a:gd name="T109" fmla="*/ 2817 h 3452"/>
              <a:gd name="T110" fmla="*/ 1010 w 4483"/>
              <a:gd name="T111" fmla="*/ 2821 h 3452"/>
              <a:gd name="T112" fmla="*/ 3261 w 4483"/>
              <a:gd name="T113" fmla="*/ 1895 h 3452"/>
              <a:gd name="T114" fmla="*/ 4265 w 4483"/>
              <a:gd name="T115" fmla="*/ 1101 h 3452"/>
              <a:gd name="T116" fmla="*/ 3942 w 4483"/>
              <a:gd name="T117" fmla="*/ 975 h 3452"/>
              <a:gd name="T118" fmla="*/ 4053 w 4483"/>
              <a:gd name="T119" fmla="*/ 699 h 3452"/>
              <a:gd name="T120" fmla="*/ 3817 w 4483"/>
              <a:gd name="T121" fmla="*/ 610 h 3452"/>
              <a:gd name="T122" fmla="*/ 3889 w 4483"/>
              <a:gd name="T123" fmla="*/ 385 h 3452"/>
              <a:gd name="T124" fmla="*/ 3549 w 4483"/>
              <a:gd name="T125" fmla="*/ 177 h 3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83" h="3452">
                <a:moveTo>
                  <a:pt x="579" y="2405"/>
                </a:moveTo>
                <a:cubicBezTo>
                  <a:pt x="365" y="2630"/>
                  <a:pt x="365" y="2630"/>
                  <a:pt x="365" y="2630"/>
                </a:cubicBezTo>
                <a:cubicBezTo>
                  <a:pt x="367" y="2635"/>
                  <a:pt x="367" y="2635"/>
                  <a:pt x="367" y="2635"/>
                </a:cubicBezTo>
                <a:cubicBezTo>
                  <a:pt x="586" y="2406"/>
                  <a:pt x="586" y="2406"/>
                  <a:pt x="586" y="2406"/>
                </a:cubicBezTo>
                <a:cubicBezTo>
                  <a:pt x="585" y="2406"/>
                  <a:pt x="584" y="2406"/>
                  <a:pt x="583" y="2406"/>
                </a:cubicBezTo>
                <a:cubicBezTo>
                  <a:pt x="582" y="2406"/>
                  <a:pt x="580" y="2406"/>
                  <a:pt x="579" y="2405"/>
                </a:cubicBezTo>
                <a:moveTo>
                  <a:pt x="627" y="2894"/>
                </a:moveTo>
                <a:cubicBezTo>
                  <a:pt x="647" y="2827"/>
                  <a:pt x="647" y="2827"/>
                  <a:pt x="647" y="2827"/>
                </a:cubicBezTo>
                <a:cubicBezTo>
                  <a:pt x="969" y="2844"/>
                  <a:pt x="969" y="2844"/>
                  <a:pt x="969" y="2844"/>
                </a:cubicBezTo>
                <a:cubicBezTo>
                  <a:pt x="627" y="2894"/>
                  <a:pt x="627" y="2894"/>
                  <a:pt x="627" y="2894"/>
                </a:cubicBezTo>
                <a:moveTo>
                  <a:pt x="976" y="2839"/>
                </a:moveTo>
                <a:cubicBezTo>
                  <a:pt x="983" y="2810"/>
                  <a:pt x="983" y="2810"/>
                  <a:pt x="983" y="2810"/>
                </a:cubicBezTo>
                <a:cubicBezTo>
                  <a:pt x="1005" y="2819"/>
                  <a:pt x="1005" y="2819"/>
                  <a:pt x="1005" y="2819"/>
                </a:cubicBezTo>
                <a:cubicBezTo>
                  <a:pt x="976" y="2839"/>
                  <a:pt x="976" y="2839"/>
                  <a:pt x="976" y="2839"/>
                </a:cubicBezTo>
                <a:moveTo>
                  <a:pt x="684" y="2718"/>
                </a:moveTo>
                <a:cubicBezTo>
                  <a:pt x="689" y="2718"/>
                  <a:pt x="695" y="2717"/>
                  <a:pt x="700" y="2714"/>
                </a:cubicBezTo>
                <a:cubicBezTo>
                  <a:pt x="708" y="2710"/>
                  <a:pt x="713" y="2704"/>
                  <a:pt x="716" y="2696"/>
                </a:cubicBezTo>
                <a:cubicBezTo>
                  <a:pt x="979" y="2808"/>
                  <a:pt x="979" y="2808"/>
                  <a:pt x="979" y="2808"/>
                </a:cubicBezTo>
                <a:cubicBezTo>
                  <a:pt x="971" y="2839"/>
                  <a:pt x="971" y="2839"/>
                  <a:pt x="971" y="2839"/>
                </a:cubicBezTo>
                <a:cubicBezTo>
                  <a:pt x="648" y="2821"/>
                  <a:pt x="648" y="2821"/>
                  <a:pt x="648" y="2821"/>
                </a:cubicBezTo>
                <a:cubicBezTo>
                  <a:pt x="679" y="2718"/>
                  <a:pt x="679" y="2718"/>
                  <a:pt x="679" y="2718"/>
                </a:cubicBezTo>
                <a:cubicBezTo>
                  <a:pt x="680" y="2718"/>
                  <a:pt x="682" y="2718"/>
                  <a:pt x="684" y="2718"/>
                </a:cubicBezTo>
                <a:moveTo>
                  <a:pt x="980" y="2803"/>
                </a:moveTo>
                <a:cubicBezTo>
                  <a:pt x="717" y="2691"/>
                  <a:pt x="717" y="2691"/>
                  <a:pt x="717" y="2691"/>
                </a:cubicBezTo>
                <a:cubicBezTo>
                  <a:pt x="719" y="2686"/>
                  <a:pt x="718" y="2681"/>
                  <a:pt x="717" y="2676"/>
                </a:cubicBezTo>
                <a:cubicBezTo>
                  <a:pt x="1033" y="2588"/>
                  <a:pt x="1033" y="2588"/>
                  <a:pt x="1033" y="2588"/>
                </a:cubicBezTo>
                <a:cubicBezTo>
                  <a:pt x="980" y="2803"/>
                  <a:pt x="980" y="2803"/>
                  <a:pt x="980" y="2803"/>
                </a:cubicBezTo>
                <a:moveTo>
                  <a:pt x="1099" y="2854"/>
                </a:moveTo>
                <a:cubicBezTo>
                  <a:pt x="1015" y="2818"/>
                  <a:pt x="1015" y="2818"/>
                  <a:pt x="1015" y="2818"/>
                </a:cubicBezTo>
                <a:cubicBezTo>
                  <a:pt x="1427" y="2541"/>
                  <a:pt x="1427" y="2541"/>
                  <a:pt x="1427" y="2541"/>
                </a:cubicBezTo>
                <a:cubicBezTo>
                  <a:pt x="1792" y="2658"/>
                  <a:pt x="1792" y="2658"/>
                  <a:pt x="1792" y="2658"/>
                </a:cubicBezTo>
                <a:cubicBezTo>
                  <a:pt x="1100" y="2853"/>
                  <a:pt x="1100" y="2853"/>
                  <a:pt x="1100" y="2853"/>
                </a:cubicBezTo>
                <a:cubicBezTo>
                  <a:pt x="1100" y="2854"/>
                  <a:pt x="1100" y="2854"/>
                  <a:pt x="1100" y="2854"/>
                </a:cubicBezTo>
                <a:cubicBezTo>
                  <a:pt x="1099" y="2854"/>
                  <a:pt x="1099" y="2854"/>
                  <a:pt x="1099" y="2854"/>
                </a:cubicBezTo>
                <a:moveTo>
                  <a:pt x="1010" y="2816"/>
                </a:moveTo>
                <a:cubicBezTo>
                  <a:pt x="984" y="2805"/>
                  <a:pt x="984" y="2805"/>
                  <a:pt x="984" y="2805"/>
                </a:cubicBezTo>
                <a:cubicBezTo>
                  <a:pt x="1039" y="2586"/>
                  <a:pt x="1039" y="2586"/>
                  <a:pt x="1039" y="2586"/>
                </a:cubicBezTo>
                <a:cubicBezTo>
                  <a:pt x="1323" y="2507"/>
                  <a:pt x="1323" y="2507"/>
                  <a:pt x="1323" y="2507"/>
                </a:cubicBezTo>
                <a:cubicBezTo>
                  <a:pt x="1323" y="2508"/>
                  <a:pt x="1323" y="2508"/>
                  <a:pt x="1323" y="2508"/>
                </a:cubicBezTo>
                <a:cubicBezTo>
                  <a:pt x="1421" y="2539"/>
                  <a:pt x="1421" y="2539"/>
                  <a:pt x="1421" y="2539"/>
                </a:cubicBezTo>
                <a:cubicBezTo>
                  <a:pt x="1010" y="2816"/>
                  <a:pt x="1010" y="2816"/>
                  <a:pt x="1010" y="2816"/>
                </a:cubicBezTo>
                <a:moveTo>
                  <a:pt x="1324" y="2506"/>
                </a:moveTo>
                <a:cubicBezTo>
                  <a:pt x="1333" y="2376"/>
                  <a:pt x="1333" y="2376"/>
                  <a:pt x="1333" y="2376"/>
                </a:cubicBezTo>
                <a:cubicBezTo>
                  <a:pt x="1557" y="2448"/>
                  <a:pt x="1557" y="2448"/>
                  <a:pt x="1557" y="2448"/>
                </a:cubicBezTo>
                <a:cubicBezTo>
                  <a:pt x="1427" y="2536"/>
                  <a:pt x="1427" y="2536"/>
                  <a:pt x="1427" y="2536"/>
                </a:cubicBezTo>
                <a:cubicBezTo>
                  <a:pt x="1325" y="2503"/>
                  <a:pt x="1325" y="2503"/>
                  <a:pt x="1325" y="2503"/>
                </a:cubicBezTo>
                <a:cubicBezTo>
                  <a:pt x="1324" y="2506"/>
                  <a:pt x="1324" y="2506"/>
                  <a:pt x="1324" y="2506"/>
                </a:cubicBezTo>
                <a:moveTo>
                  <a:pt x="1109" y="2324"/>
                </a:moveTo>
                <a:cubicBezTo>
                  <a:pt x="1113" y="2324"/>
                  <a:pt x="1116" y="2323"/>
                  <a:pt x="1118" y="2321"/>
                </a:cubicBezTo>
                <a:cubicBezTo>
                  <a:pt x="1123" y="2319"/>
                  <a:pt x="1126" y="2315"/>
                  <a:pt x="1128" y="2310"/>
                </a:cubicBezTo>
                <a:cubicBezTo>
                  <a:pt x="1328" y="2375"/>
                  <a:pt x="1328" y="2375"/>
                  <a:pt x="1328" y="2375"/>
                </a:cubicBezTo>
                <a:cubicBezTo>
                  <a:pt x="1319" y="2503"/>
                  <a:pt x="1319" y="2503"/>
                  <a:pt x="1319" y="2503"/>
                </a:cubicBezTo>
                <a:cubicBezTo>
                  <a:pt x="1040" y="2581"/>
                  <a:pt x="1040" y="2581"/>
                  <a:pt x="1040" y="2581"/>
                </a:cubicBezTo>
                <a:cubicBezTo>
                  <a:pt x="1104" y="2323"/>
                  <a:pt x="1104" y="2323"/>
                  <a:pt x="1104" y="2323"/>
                </a:cubicBezTo>
                <a:cubicBezTo>
                  <a:pt x="1106" y="2323"/>
                  <a:pt x="1108" y="2324"/>
                  <a:pt x="1109" y="2324"/>
                </a:cubicBezTo>
                <a:moveTo>
                  <a:pt x="716" y="2671"/>
                </a:moveTo>
                <a:cubicBezTo>
                  <a:pt x="715" y="2670"/>
                  <a:pt x="715" y="2669"/>
                  <a:pt x="714" y="2668"/>
                </a:cubicBezTo>
                <a:cubicBezTo>
                  <a:pt x="710" y="2660"/>
                  <a:pt x="703" y="2654"/>
                  <a:pt x="695" y="2651"/>
                </a:cubicBezTo>
                <a:cubicBezTo>
                  <a:pt x="777" y="2354"/>
                  <a:pt x="777" y="2354"/>
                  <a:pt x="777" y="2354"/>
                </a:cubicBezTo>
                <a:cubicBezTo>
                  <a:pt x="1090" y="2308"/>
                  <a:pt x="1090" y="2308"/>
                  <a:pt x="1090" y="2308"/>
                </a:cubicBezTo>
                <a:cubicBezTo>
                  <a:pt x="1091" y="2309"/>
                  <a:pt x="1091" y="2311"/>
                  <a:pt x="1092" y="2313"/>
                </a:cubicBezTo>
                <a:cubicBezTo>
                  <a:pt x="1094" y="2317"/>
                  <a:pt x="1097" y="2319"/>
                  <a:pt x="1100" y="2321"/>
                </a:cubicBezTo>
                <a:cubicBezTo>
                  <a:pt x="1035" y="2582"/>
                  <a:pt x="1035" y="2582"/>
                  <a:pt x="1035" y="2582"/>
                </a:cubicBezTo>
                <a:cubicBezTo>
                  <a:pt x="716" y="2671"/>
                  <a:pt x="716" y="2671"/>
                  <a:pt x="716" y="2671"/>
                </a:cubicBezTo>
                <a:moveTo>
                  <a:pt x="1329" y="2370"/>
                </a:moveTo>
                <a:cubicBezTo>
                  <a:pt x="1129" y="2306"/>
                  <a:pt x="1129" y="2306"/>
                  <a:pt x="1129" y="2306"/>
                </a:cubicBezTo>
                <a:cubicBezTo>
                  <a:pt x="1129" y="2302"/>
                  <a:pt x="1128" y="2299"/>
                  <a:pt x="1127" y="2296"/>
                </a:cubicBezTo>
                <a:cubicBezTo>
                  <a:pt x="1341" y="2200"/>
                  <a:pt x="1341" y="2200"/>
                  <a:pt x="1341" y="2200"/>
                </a:cubicBezTo>
                <a:cubicBezTo>
                  <a:pt x="1329" y="2370"/>
                  <a:pt x="1329" y="2370"/>
                  <a:pt x="1329" y="2370"/>
                </a:cubicBezTo>
                <a:moveTo>
                  <a:pt x="811" y="2269"/>
                </a:moveTo>
                <a:cubicBezTo>
                  <a:pt x="816" y="2269"/>
                  <a:pt x="822" y="2268"/>
                  <a:pt x="827" y="2265"/>
                </a:cubicBezTo>
                <a:cubicBezTo>
                  <a:pt x="841" y="2258"/>
                  <a:pt x="848" y="2241"/>
                  <a:pt x="844" y="2226"/>
                </a:cubicBezTo>
                <a:cubicBezTo>
                  <a:pt x="1319" y="2131"/>
                  <a:pt x="1319" y="2131"/>
                  <a:pt x="1319" y="2131"/>
                </a:cubicBezTo>
                <a:cubicBezTo>
                  <a:pt x="1319" y="2131"/>
                  <a:pt x="1319" y="2131"/>
                  <a:pt x="1319" y="2131"/>
                </a:cubicBezTo>
                <a:cubicBezTo>
                  <a:pt x="1325" y="2141"/>
                  <a:pt x="1335" y="2147"/>
                  <a:pt x="1345" y="2148"/>
                </a:cubicBezTo>
                <a:cubicBezTo>
                  <a:pt x="1342" y="2195"/>
                  <a:pt x="1342" y="2195"/>
                  <a:pt x="1342" y="2195"/>
                </a:cubicBezTo>
                <a:cubicBezTo>
                  <a:pt x="1125" y="2292"/>
                  <a:pt x="1125" y="2292"/>
                  <a:pt x="1125" y="2292"/>
                </a:cubicBezTo>
                <a:cubicBezTo>
                  <a:pt x="1121" y="2287"/>
                  <a:pt x="1115" y="2284"/>
                  <a:pt x="1109" y="2284"/>
                </a:cubicBezTo>
                <a:cubicBezTo>
                  <a:pt x="1106" y="2284"/>
                  <a:pt x="1103" y="2285"/>
                  <a:pt x="1100" y="2287"/>
                </a:cubicBezTo>
                <a:cubicBezTo>
                  <a:pt x="1094" y="2290"/>
                  <a:pt x="1090" y="2296"/>
                  <a:pt x="1090" y="2303"/>
                </a:cubicBezTo>
                <a:cubicBezTo>
                  <a:pt x="778" y="2348"/>
                  <a:pt x="778" y="2348"/>
                  <a:pt x="778" y="2348"/>
                </a:cubicBezTo>
                <a:cubicBezTo>
                  <a:pt x="800" y="2268"/>
                  <a:pt x="800" y="2268"/>
                  <a:pt x="800" y="2268"/>
                </a:cubicBezTo>
                <a:cubicBezTo>
                  <a:pt x="804" y="2269"/>
                  <a:pt x="807" y="2269"/>
                  <a:pt x="811" y="2269"/>
                </a:cubicBezTo>
                <a:moveTo>
                  <a:pt x="1801" y="2656"/>
                </a:moveTo>
                <a:cubicBezTo>
                  <a:pt x="1433" y="2538"/>
                  <a:pt x="1433" y="2538"/>
                  <a:pt x="1433" y="2538"/>
                </a:cubicBezTo>
                <a:cubicBezTo>
                  <a:pt x="1562" y="2451"/>
                  <a:pt x="1562" y="2451"/>
                  <a:pt x="1562" y="2451"/>
                </a:cubicBezTo>
                <a:cubicBezTo>
                  <a:pt x="1561" y="2449"/>
                  <a:pt x="1561" y="2449"/>
                  <a:pt x="1561" y="2449"/>
                </a:cubicBezTo>
                <a:cubicBezTo>
                  <a:pt x="2418" y="2086"/>
                  <a:pt x="2418" y="2086"/>
                  <a:pt x="2418" y="2086"/>
                </a:cubicBezTo>
                <a:cubicBezTo>
                  <a:pt x="1801" y="2656"/>
                  <a:pt x="1801" y="2656"/>
                  <a:pt x="1801" y="2656"/>
                </a:cubicBezTo>
                <a:moveTo>
                  <a:pt x="2425" y="2079"/>
                </a:moveTo>
                <a:cubicBezTo>
                  <a:pt x="2425" y="2076"/>
                  <a:pt x="2425" y="2076"/>
                  <a:pt x="2425" y="2076"/>
                </a:cubicBezTo>
                <a:cubicBezTo>
                  <a:pt x="2428" y="2077"/>
                  <a:pt x="2428" y="2077"/>
                  <a:pt x="2428" y="2077"/>
                </a:cubicBezTo>
                <a:cubicBezTo>
                  <a:pt x="2427" y="2079"/>
                  <a:pt x="2427" y="2079"/>
                  <a:pt x="2427" y="2079"/>
                </a:cubicBezTo>
                <a:cubicBezTo>
                  <a:pt x="2425" y="2079"/>
                  <a:pt x="2425" y="2079"/>
                  <a:pt x="2425" y="2079"/>
                </a:cubicBezTo>
                <a:moveTo>
                  <a:pt x="406" y="2347"/>
                </a:moveTo>
                <a:cubicBezTo>
                  <a:pt x="363" y="2341"/>
                  <a:pt x="363" y="2341"/>
                  <a:pt x="363" y="2341"/>
                </a:cubicBezTo>
                <a:cubicBezTo>
                  <a:pt x="594" y="2046"/>
                  <a:pt x="594" y="2046"/>
                  <a:pt x="594" y="2046"/>
                </a:cubicBezTo>
                <a:cubicBezTo>
                  <a:pt x="685" y="2040"/>
                  <a:pt x="685" y="2040"/>
                  <a:pt x="685" y="2040"/>
                </a:cubicBezTo>
                <a:cubicBezTo>
                  <a:pt x="455" y="2327"/>
                  <a:pt x="455" y="2327"/>
                  <a:pt x="455" y="2327"/>
                </a:cubicBezTo>
                <a:cubicBezTo>
                  <a:pt x="450" y="2324"/>
                  <a:pt x="444" y="2323"/>
                  <a:pt x="439" y="2323"/>
                </a:cubicBezTo>
                <a:cubicBezTo>
                  <a:pt x="433" y="2323"/>
                  <a:pt x="428" y="2324"/>
                  <a:pt x="423" y="2327"/>
                </a:cubicBezTo>
                <a:cubicBezTo>
                  <a:pt x="414" y="2331"/>
                  <a:pt x="408" y="2339"/>
                  <a:pt x="406" y="2347"/>
                </a:cubicBezTo>
                <a:moveTo>
                  <a:pt x="470" y="2342"/>
                </a:moveTo>
                <a:cubicBezTo>
                  <a:pt x="469" y="2341"/>
                  <a:pt x="469" y="2341"/>
                  <a:pt x="469" y="2341"/>
                </a:cubicBezTo>
                <a:cubicBezTo>
                  <a:pt x="467" y="2337"/>
                  <a:pt x="463" y="2333"/>
                  <a:pt x="459" y="2330"/>
                </a:cubicBezTo>
                <a:cubicBezTo>
                  <a:pt x="692" y="2039"/>
                  <a:pt x="692" y="2039"/>
                  <a:pt x="692" y="2039"/>
                </a:cubicBezTo>
                <a:cubicBezTo>
                  <a:pt x="792" y="2032"/>
                  <a:pt x="792" y="2032"/>
                  <a:pt x="792" y="2032"/>
                </a:cubicBezTo>
                <a:cubicBezTo>
                  <a:pt x="805" y="2201"/>
                  <a:pt x="805" y="2201"/>
                  <a:pt x="805" y="2201"/>
                </a:cubicBezTo>
                <a:cubicBezTo>
                  <a:pt x="801" y="2201"/>
                  <a:pt x="798" y="2202"/>
                  <a:pt x="795" y="2204"/>
                </a:cubicBezTo>
                <a:cubicBezTo>
                  <a:pt x="781" y="2211"/>
                  <a:pt x="774" y="2226"/>
                  <a:pt x="777" y="2241"/>
                </a:cubicBezTo>
                <a:cubicBezTo>
                  <a:pt x="470" y="2342"/>
                  <a:pt x="470" y="2342"/>
                  <a:pt x="470" y="2342"/>
                </a:cubicBezTo>
                <a:moveTo>
                  <a:pt x="1560" y="2444"/>
                </a:moveTo>
                <a:cubicBezTo>
                  <a:pt x="1334" y="2371"/>
                  <a:pt x="1334" y="2371"/>
                  <a:pt x="1334" y="2371"/>
                </a:cubicBezTo>
                <a:cubicBezTo>
                  <a:pt x="1346" y="2198"/>
                  <a:pt x="1346" y="2198"/>
                  <a:pt x="1346" y="2198"/>
                </a:cubicBezTo>
                <a:cubicBezTo>
                  <a:pt x="1751" y="2017"/>
                  <a:pt x="1751" y="2017"/>
                  <a:pt x="1751" y="2017"/>
                </a:cubicBezTo>
                <a:cubicBezTo>
                  <a:pt x="2417" y="2082"/>
                  <a:pt x="2417" y="2082"/>
                  <a:pt x="2417" y="2082"/>
                </a:cubicBezTo>
                <a:cubicBezTo>
                  <a:pt x="1560" y="2444"/>
                  <a:pt x="1560" y="2444"/>
                  <a:pt x="1560" y="2444"/>
                </a:cubicBezTo>
                <a:moveTo>
                  <a:pt x="1347" y="2192"/>
                </a:moveTo>
                <a:cubicBezTo>
                  <a:pt x="1350" y="2148"/>
                  <a:pt x="1350" y="2148"/>
                  <a:pt x="1350" y="2148"/>
                </a:cubicBezTo>
                <a:cubicBezTo>
                  <a:pt x="1354" y="2148"/>
                  <a:pt x="1358" y="2147"/>
                  <a:pt x="1362" y="2145"/>
                </a:cubicBezTo>
                <a:cubicBezTo>
                  <a:pt x="1373" y="2139"/>
                  <a:pt x="1379" y="2127"/>
                  <a:pt x="1378" y="2115"/>
                </a:cubicBezTo>
                <a:cubicBezTo>
                  <a:pt x="1655" y="2013"/>
                  <a:pt x="1655" y="2013"/>
                  <a:pt x="1655" y="2013"/>
                </a:cubicBezTo>
                <a:cubicBezTo>
                  <a:pt x="1744" y="2014"/>
                  <a:pt x="1744" y="2014"/>
                  <a:pt x="1744" y="2014"/>
                </a:cubicBezTo>
                <a:cubicBezTo>
                  <a:pt x="1347" y="2192"/>
                  <a:pt x="1347" y="2192"/>
                  <a:pt x="1347" y="2192"/>
                </a:cubicBezTo>
                <a:moveTo>
                  <a:pt x="1378" y="2110"/>
                </a:moveTo>
                <a:cubicBezTo>
                  <a:pt x="1377" y="2107"/>
                  <a:pt x="1376" y="2105"/>
                  <a:pt x="1375" y="2102"/>
                </a:cubicBezTo>
                <a:cubicBezTo>
                  <a:pt x="1372" y="2096"/>
                  <a:pt x="1367" y="2092"/>
                  <a:pt x="1361" y="2089"/>
                </a:cubicBezTo>
                <a:cubicBezTo>
                  <a:pt x="1388" y="2009"/>
                  <a:pt x="1388" y="2009"/>
                  <a:pt x="1388" y="2009"/>
                </a:cubicBezTo>
                <a:cubicBezTo>
                  <a:pt x="1641" y="2013"/>
                  <a:pt x="1641" y="2013"/>
                  <a:pt x="1641" y="2013"/>
                </a:cubicBezTo>
                <a:cubicBezTo>
                  <a:pt x="1378" y="2110"/>
                  <a:pt x="1378" y="2110"/>
                  <a:pt x="1378" y="2110"/>
                </a:cubicBezTo>
                <a:moveTo>
                  <a:pt x="1114" y="2033"/>
                </a:moveTo>
                <a:cubicBezTo>
                  <a:pt x="1058" y="2012"/>
                  <a:pt x="1058" y="2012"/>
                  <a:pt x="1058" y="2012"/>
                </a:cubicBezTo>
                <a:cubicBezTo>
                  <a:pt x="1138" y="2006"/>
                  <a:pt x="1138" y="2006"/>
                  <a:pt x="1138" y="2006"/>
                </a:cubicBezTo>
                <a:cubicBezTo>
                  <a:pt x="1139" y="2007"/>
                  <a:pt x="1139" y="2008"/>
                  <a:pt x="1140" y="2010"/>
                </a:cubicBezTo>
                <a:cubicBezTo>
                  <a:pt x="1141" y="2011"/>
                  <a:pt x="1141" y="2012"/>
                  <a:pt x="1142" y="2013"/>
                </a:cubicBezTo>
                <a:cubicBezTo>
                  <a:pt x="1114" y="2033"/>
                  <a:pt x="1114" y="2033"/>
                  <a:pt x="1114" y="2033"/>
                </a:cubicBezTo>
                <a:moveTo>
                  <a:pt x="1159" y="2021"/>
                </a:moveTo>
                <a:cubicBezTo>
                  <a:pt x="1162" y="2021"/>
                  <a:pt x="1166" y="2020"/>
                  <a:pt x="1169" y="2019"/>
                </a:cubicBezTo>
                <a:cubicBezTo>
                  <a:pt x="1174" y="2016"/>
                  <a:pt x="1178" y="2011"/>
                  <a:pt x="1180" y="2006"/>
                </a:cubicBezTo>
                <a:cubicBezTo>
                  <a:pt x="1383" y="2009"/>
                  <a:pt x="1383" y="2009"/>
                  <a:pt x="1383" y="2009"/>
                </a:cubicBezTo>
                <a:cubicBezTo>
                  <a:pt x="1357" y="2087"/>
                  <a:pt x="1357" y="2087"/>
                  <a:pt x="1357" y="2087"/>
                </a:cubicBezTo>
                <a:cubicBezTo>
                  <a:pt x="1354" y="2086"/>
                  <a:pt x="1350" y="2086"/>
                  <a:pt x="1347" y="2086"/>
                </a:cubicBezTo>
                <a:cubicBezTo>
                  <a:pt x="1342" y="2086"/>
                  <a:pt x="1337" y="2087"/>
                  <a:pt x="1333" y="2089"/>
                </a:cubicBezTo>
                <a:cubicBezTo>
                  <a:pt x="1325" y="2093"/>
                  <a:pt x="1320" y="2100"/>
                  <a:pt x="1317" y="2108"/>
                </a:cubicBezTo>
                <a:cubicBezTo>
                  <a:pt x="1313" y="2106"/>
                  <a:pt x="1313" y="2106"/>
                  <a:pt x="1313" y="2106"/>
                </a:cubicBezTo>
                <a:cubicBezTo>
                  <a:pt x="1313" y="2108"/>
                  <a:pt x="1312" y="2109"/>
                  <a:pt x="1312" y="2111"/>
                </a:cubicBezTo>
                <a:cubicBezTo>
                  <a:pt x="1316" y="2113"/>
                  <a:pt x="1316" y="2113"/>
                  <a:pt x="1316" y="2113"/>
                </a:cubicBezTo>
                <a:cubicBezTo>
                  <a:pt x="1315" y="2117"/>
                  <a:pt x="1316" y="2122"/>
                  <a:pt x="1317" y="2127"/>
                </a:cubicBezTo>
                <a:cubicBezTo>
                  <a:pt x="843" y="2221"/>
                  <a:pt x="843" y="2221"/>
                  <a:pt x="843" y="2221"/>
                </a:cubicBezTo>
                <a:cubicBezTo>
                  <a:pt x="1057" y="2077"/>
                  <a:pt x="1057" y="2077"/>
                  <a:pt x="1057" y="2077"/>
                </a:cubicBezTo>
                <a:cubicBezTo>
                  <a:pt x="1055" y="2076"/>
                  <a:pt x="1053" y="2076"/>
                  <a:pt x="1051" y="2075"/>
                </a:cubicBezTo>
                <a:cubicBezTo>
                  <a:pt x="840" y="2217"/>
                  <a:pt x="840" y="2217"/>
                  <a:pt x="840" y="2217"/>
                </a:cubicBezTo>
                <a:cubicBezTo>
                  <a:pt x="834" y="2206"/>
                  <a:pt x="822" y="2200"/>
                  <a:pt x="811" y="2200"/>
                </a:cubicBezTo>
                <a:cubicBezTo>
                  <a:pt x="810" y="2200"/>
                  <a:pt x="810" y="2200"/>
                  <a:pt x="810" y="2200"/>
                </a:cubicBezTo>
                <a:cubicBezTo>
                  <a:pt x="797" y="2031"/>
                  <a:pt x="797" y="2031"/>
                  <a:pt x="797" y="2031"/>
                </a:cubicBezTo>
                <a:cubicBezTo>
                  <a:pt x="1046" y="2013"/>
                  <a:pt x="1046" y="2013"/>
                  <a:pt x="1046" y="2013"/>
                </a:cubicBezTo>
                <a:cubicBezTo>
                  <a:pt x="1109" y="2036"/>
                  <a:pt x="1109" y="2036"/>
                  <a:pt x="1109" y="2036"/>
                </a:cubicBezTo>
                <a:cubicBezTo>
                  <a:pt x="1088" y="2050"/>
                  <a:pt x="1088" y="2050"/>
                  <a:pt x="1088" y="2050"/>
                </a:cubicBezTo>
                <a:cubicBezTo>
                  <a:pt x="1088" y="2052"/>
                  <a:pt x="1087" y="2055"/>
                  <a:pt x="1087" y="2057"/>
                </a:cubicBezTo>
                <a:cubicBezTo>
                  <a:pt x="1114" y="2038"/>
                  <a:pt x="1114" y="2038"/>
                  <a:pt x="1114" y="2038"/>
                </a:cubicBezTo>
                <a:cubicBezTo>
                  <a:pt x="1283" y="2100"/>
                  <a:pt x="1283" y="2100"/>
                  <a:pt x="1283" y="2100"/>
                </a:cubicBezTo>
                <a:cubicBezTo>
                  <a:pt x="1283" y="2099"/>
                  <a:pt x="1284" y="2097"/>
                  <a:pt x="1285" y="2096"/>
                </a:cubicBezTo>
                <a:cubicBezTo>
                  <a:pt x="1119" y="2035"/>
                  <a:pt x="1119" y="2035"/>
                  <a:pt x="1119" y="2035"/>
                </a:cubicBezTo>
                <a:cubicBezTo>
                  <a:pt x="1146" y="2017"/>
                  <a:pt x="1146" y="2017"/>
                  <a:pt x="1146" y="2017"/>
                </a:cubicBezTo>
                <a:cubicBezTo>
                  <a:pt x="1150" y="2020"/>
                  <a:pt x="1154" y="2021"/>
                  <a:pt x="1159" y="2021"/>
                </a:cubicBezTo>
                <a:moveTo>
                  <a:pt x="1748" y="2009"/>
                </a:moveTo>
                <a:cubicBezTo>
                  <a:pt x="1668" y="2008"/>
                  <a:pt x="1668" y="2008"/>
                  <a:pt x="1668" y="2008"/>
                </a:cubicBezTo>
                <a:cubicBezTo>
                  <a:pt x="1768" y="1971"/>
                  <a:pt x="1768" y="1971"/>
                  <a:pt x="1768" y="1971"/>
                </a:cubicBezTo>
                <a:cubicBezTo>
                  <a:pt x="1748" y="2009"/>
                  <a:pt x="1748" y="2009"/>
                  <a:pt x="1748" y="2009"/>
                </a:cubicBezTo>
                <a:moveTo>
                  <a:pt x="696" y="2034"/>
                </a:moveTo>
                <a:cubicBezTo>
                  <a:pt x="756" y="1960"/>
                  <a:pt x="756" y="1960"/>
                  <a:pt x="756" y="1960"/>
                </a:cubicBezTo>
                <a:cubicBezTo>
                  <a:pt x="761" y="1962"/>
                  <a:pt x="768" y="1963"/>
                  <a:pt x="774" y="1963"/>
                </a:cubicBezTo>
                <a:cubicBezTo>
                  <a:pt x="778" y="1963"/>
                  <a:pt x="783" y="1963"/>
                  <a:pt x="787" y="1962"/>
                </a:cubicBezTo>
                <a:cubicBezTo>
                  <a:pt x="792" y="2027"/>
                  <a:pt x="792" y="2027"/>
                  <a:pt x="792" y="2027"/>
                </a:cubicBezTo>
                <a:cubicBezTo>
                  <a:pt x="696" y="2034"/>
                  <a:pt x="696" y="2034"/>
                  <a:pt x="696" y="2034"/>
                </a:cubicBezTo>
                <a:moveTo>
                  <a:pt x="797" y="2026"/>
                </a:moveTo>
                <a:cubicBezTo>
                  <a:pt x="792" y="1960"/>
                  <a:pt x="792" y="1960"/>
                  <a:pt x="792" y="1960"/>
                </a:cubicBezTo>
                <a:cubicBezTo>
                  <a:pt x="793" y="1959"/>
                  <a:pt x="794" y="1959"/>
                  <a:pt x="795" y="1958"/>
                </a:cubicBezTo>
                <a:cubicBezTo>
                  <a:pt x="807" y="1952"/>
                  <a:pt x="815" y="1941"/>
                  <a:pt x="817" y="1928"/>
                </a:cubicBezTo>
                <a:cubicBezTo>
                  <a:pt x="1035" y="2009"/>
                  <a:pt x="1035" y="2009"/>
                  <a:pt x="1035" y="2009"/>
                </a:cubicBezTo>
                <a:cubicBezTo>
                  <a:pt x="797" y="2026"/>
                  <a:pt x="797" y="2026"/>
                  <a:pt x="797" y="2026"/>
                </a:cubicBezTo>
                <a:moveTo>
                  <a:pt x="2420" y="2077"/>
                </a:moveTo>
                <a:cubicBezTo>
                  <a:pt x="1752" y="2012"/>
                  <a:pt x="1752" y="2012"/>
                  <a:pt x="1752" y="2012"/>
                </a:cubicBezTo>
                <a:cubicBezTo>
                  <a:pt x="1775" y="1968"/>
                  <a:pt x="1775" y="1968"/>
                  <a:pt x="1775" y="1968"/>
                </a:cubicBezTo>
                <a:cubicBezTo>
                  <a:pt x="1978" y="1894"/>
                  <a:pt x="1978" y="1894"/>
                  <a:pt x="1978" y="1894"/>
                </a:cubicBezTo>
                <a:cubicBezTo>
                  <a:pt x="1984" y="1904"/>
                  <a:pt x="1994" y="1910"/>
                  <a:pt x="2005" y="1910"/>
                </a:cubicBezTo>
                <a:cubicBezTo>
                  <a:pt x="2010" y="1910"/>
                  <a:pt x="2015" y="1909"/>
                  <a:pt x="2020" y="1906"/>
                </a:cubicBezTo>
                <a:cubicBezTo>
                  <a:pt x="2025" y="1903"/>
                  <a:pt x="2030" y="1899"/>
                  <a:pt x="2032" y="1894"/>
                </a:cubicBezTo>
                <a:cubicBezTo>
                  <a:pt x="2420" y="2073"/>
                  <a:pt x="2420" y="2073"/>
                  <a:pt x="2420" y="2073"/>
                </a:cubicBezTo>
                <a:cubicBezTo>
                  <a:pt x="2420" y="2077"/>
                  <a:pt x="2420" y="2077"/>
                  <a:pt x="2420" y="2077"/>
                </a:cubicBezTo>
                <a:moveTo>
                  <a:pt x="3224" y="1578"/>
                </a:moveTo>
                <a:cubicBezTo>
                  <a:pt x="3369" y="1521"/>
                  <a:pt x="3369" y="1521"/>
                  <a:pt x="3369" y="1521"/>
                </a:cubicBezTo>
                <a:cubicBezTo>
                  <a:pt x="3257" y="1891"/>
                  <a:pt x="3257" y="1891"/>
                  <a:pt x="3257" y="1891"/>
                </a:cubicBezTo>
                <a:cubicBezTo>
                  <a:pt x="2438" y="2076"/>
                  <a:pt x="2438" y="2076"/>
                  <a:pt x="2438" y="2076"/>
                </a:cubicBezTo>
                <a:cubicBezTo>
                  <a:pt x="3223" y="1576"/>
                  <a:pt x="3223" y="1576"/>
                  <a:pt x="3223" y="1576"/>
                </a:cubicBezTo>
                <a:cubicBezTo>
                  <a:pt x="3224" y="1578"/>
                  <a:pt x="3224" y="1578"/>
                  <a:pt x="3224" y="1578"/>
                </a:cubicBezTo>
                <a:moveTo>
                  <a:pt x="1046" y="2008"/>
                </a:moveTo>
                <a:cubicBezTo>
                  <a:pt x="818" y="1924"/>
                  <a:pt x="818" y="1924"/>
                  <a:pt x="818" y="1924"/>
                </a:cubicBezTo>
                <a:cubicBezTo>
                  <a:pt x="819" y="1915"/>
                  <a:pt x="817" y="1906"/>
                  <a:pt x="813" y="1898"/>
                </a:cubicBezTo>
                <a:cubicBezTo>
                  <a:pt x="811" y="1895"/>
                  <a:pt x="809" y="1891"/>
                  <a:pt x="806" y="1888"/>
                </a:cubicBezTo>
                <a:cubicBezTo>
                  <a:pt x="1077" y="1489"/>
                  <a:pt x="1077" y="1489"/>
                  <a:pt x="1077" y="1489"/>
                </a:cubicBezTo>
                <a:cubicBezTo>
                  <a:pt x="1434" y="1530"/>
                  <a:pt x="1434" y="1530"/>
                  <a:pt x="1434" y="1530"/>
                </a:cubicBezTo>
                <a:cubicBezTo>
                  <a:pt x="1363" y="1652"/>
                  <a:pt x="1363" y="1652"/>
                  <a:pt x="1363" y="1652"/>
                </a:cubicBezTo>
                <a:cubicBezTo>
                  <a:pt x="1365" y="1652"/>
                  <a:pt x="1367" y="1651"/>
                  <a:pt x="1370" y="1651"/>
                </a:cubicBezTo>
                <a:cubicBezTo>
                  <a:pt x="1439" y="1531"/>
                  <a:pt x="1439" y="1531"/>
                  <a:pt x="1439" y="1531"/>
                </a:cubicBezTo>
                <a:cubicBezTo>
                  <a:pt x="1541" y="1542"/>
                  <a:pt x="1541" y="1542"/>
                  <a:pt x="1541" y="1542"/>
                </a:cubicBezTo>
                <a:cubicBezTo>
                  <a:pt x="1385" y="2004"/>
                  <a:pt x="1385" y="2004"/>
                  <a:pt x="1385" y="2004"/>
                </a:cubicBezTo>
                <a:cubicBezTo>
                  <a:pt x="1180" y="2001"/>
                  <a:pt x="1180" y="2001"/>
                  <a:pt x="1180" y="2001"/>
                </a:cubicBezTo>
                <a:cubicBezTo>
                  <a:pt x="1180" y="1997"/>
                  <a:pt x="1180" y="1993"/>
                  <a:pt x="1178" y="1990"/>
                </a:cubicBezTo>
                <a:cubicBezTo>
                  <a:pt x="1177" y="1988"/>
                  <a:pt x="1176" y="1987"/>
                  <a:pt x="1175" y="1986"/>
                </a:cubicBezTo>
                <a:cubicBezTo>
                  <a:pt x="1340" y="1701"/>
                  <a:pt x="1340" y="1701"/>
                  <a:pt x="1340" y="1701"/>
                </a:cubicBezTo>
                <a:cubicBezTo>
                  <a:pt x="1339" y="1699"/>
                  <a:pt x="1339" y="1697"/>
                  <a:pt x="1338" y="1695"/>
                </a:cubicBezTo>
                <a:cubicBezTo>
                  <a:pt x="1171" y="1982"/>
                  <a:pt x="1171" y="1982"/>
                  <a:pt x="1171" y="1982"/>
                </a:cubicBezTo>
                <a:cubicBezTo>
                  <a:pt x="1168" y="1980"/>
                  <a:pt x="1163" y="1978"/>
                  <a:pt x="1159" y="1978"/>
                </a:cubicBezTo>
                <a:cubicBezTo>
                  <a:pt x="1155" y="1978"/>
                  <a:pt x="1152" y="1979"/>
                  <a:pt x="1149" y="1981"/>
                </a:cubicBezTo>
                <a:cubicBezTo>
                  <a:pt x="1141" y="1985"/>
                  <a:pt x="1137" y="1993"/>
                  <a:pt x="1138" y="2001"/>
                </a:cubicBezTo>
                <a:cubicBezTo>
                  <a:pt x="1046" y="2008"/>
                  <a:pt x="1046" y="2008"/>
                  <a:pt x="1046" y="2008"/>
                </a:cubicBezTo>
                <a:moveTo>
                  <a:pt x="2429" y="2072"/>
                </a:moveTo>
                <a:cubicBezTo>
                  <a:pt x="2426" y="2071"/>
                  <a:pt x="2426" y="2071"/>
                  <a:pt x="2426" y="2071"/>
                </a:cubicBezTo>
                <a:cubicBezTo>
                  <a:pt x="2498" y="1653"/>
                  <a:pt x="2498" y="1653"/>
                  <a:pt x="2498" y="1653"/>
                </a:cubicBezTo>
                <a:cubicBezTo>
                  <a:pt x="2501" y="1652"/>
                  <a:pt x="2505" y="1651"/>
                  <a:pt x="2509" y="1649"/>
                </a:cubicBezTo>
                <a:cubicBezTo>
                  <a:pt x="2523" y="1642"/>
                  <a:pt x="2529" y="1624"/>
                  <a:pt x="2523" y="1609"/>
                </a:cubicBezTo>
                <a:cubicBezTo>
                  <a:pt x="2705" y="1480"/>
                  <a:pt x="2705" y="1480"/>
                  <a:pt x="2705" y="1480"/>
                </a:cubicBezTo>
                <a:cubicBezTo>
                  <a:pt x="2755" y="1486"/>
                  <a:pt x="2755" y="1486"/>
                  <a:pt x="2755" y="1486"/>
                </a:cubicBezTo>
                <a:cubicBezTo>
                  <a:pt x="2429" y="2072"/>
                  <a:pt x="2429" y="2072"/>
                  <a:pt x="2429" y="2072"/>
                </a:cubicBezTo>
                <a:moveTo>
                  <a:pt x="2755" y="1481"/>
                </a:moveTo>
                <a:cubicBezTo>
                  <a:pt x="2712" y="1476"/>
                  <a:pt x="2712" y="1476"/>
                  <a:pt x="2712" y="1476"/>
                </a:cubicBezTo>
                <a:cubicBezTo>
                  <a:pt x="2799" y="1414"/>
                  <a:pt x="2799" y="1414"/>
                  <a:pt x="2799" y="1414"/>
                </a:cubicBezTo>
                <a:cubicBezTo>
                  <a:pt x="2755" y="1481"/>
                  <a:pt x="2755" y="1481"/>
                  <a:pt x="2755" y="1481"/>
                </a:cubicBezTo>
                <a:moveTo>
                  <a:pt x="2027" y="1747"/>
                </a:moveTo>
                <a:cubicBezTo>
                  <a:pt x="2072" y="1410"/>
                  <a:pt x="2072" y="1410"/>
                  <a:pt x="2072" y="1410"/>
                </a:cubicBezTo>
                <a:cubicBezTo>
                  <a:pt x="2074" y="1407"/>
                  <a:pt x="2074" y="1407"/>
                  <a:pt x="2074" y="1407"/>
                </a:cubicBezTo>
                <a:cubicBezTo>
                  <a:pt x="2077" y="1407"/>
                  <a:pt x="2077" y="1407"/>
                  <a:pt x="2077" y="1407"/>
                </a:cubicBezTo>
                <a:cubicBezTo>
                  <a:pt x="2375" y="1559"/>
                  <a:pt x="2375" y="1559"/>
                  <a:pt x="2375" y="1559"/>
                </a:cubicBezTo>
                <a:cubicBezTo>
                  <a:pt x="2375" y="1557"/>
                  <a:pt x="2375" y="1556"/>
                  <a:pt x="2376" y="1554"/>
                </a:cubicBezTo>
                <a:cubicBezTo>
                  <a:pt x="2091" y="1409"/>
                  <a:pt x="2091" y="1409"/>
                  <a:pt x="2091" y="1409"/>
                </a:cubicBezTo>
                <a:cubicBezTo>
                  <a:pt x="2698" y="1479"/>
                  <a:pt x="2698" y="1479"/>
                  <a:pt x="2698" y="1479"/>
                </a:cubicBezTo>
                <a:cubicBezTo>
                  <a:pt x="2520" y="1604"/>
                  <a:pt x="2520" y="1604"/>
                  <a:pt x="2520" y="1604"/>
                </a:cubicBezTo>
                <a:cubicBezTo>
                  <a:pt x="2514" y="1595"/>
                  <a:pt x="2504" y="1590"/>
                  <a:pt x="2494" y="1590"/>
                </a:cubicBezTo>
                <a:cubicBezTo>
                  <a:pt x="2489" y="1590"/>
                  <a:pt x="2484" y="1591"/>
                  <a:pt x="2480" y="1594"/>
                </a:cubicBezTo>
                <a:cubicBezTo>
                  <a:pt x="2476" y="1596"/>
                  <a:pt x="2472" y="1599"/>
                  <a:pt x="2470" y="1602"/>
                </a:cubicBezTo>
                <a:cubicBezTo>
                  <a:pt x="2419" y="1576"/>
                  <a:pt x="2419" y="1576"/>
                  <a:pt x="2419" y="1576"/>
                </a:cubicBezTo>
                <a:cubicBezTo>
                  <a:pt x="2418" y="1578"/>
                  <a:pt x="2417" y="1579"/>
                  <a:pt x="2416" y="1580"/>
                </a:cubicBezTo>
                <a:cubicBezTo>
                  <a:pt x="2467" y="1606"/>
                  <a:pt x="2467" y="1606"/>
                  <a:pt x="2467" y="1606"/>
                </a:cubicBezTo>
                <a:cubicBezTo>
                  <a:pt x="2462" y="1615"/>
                  <a:pt x="2461" y="1626"/>
                  <a:pt x="2466" y="1636"/>
                </a:cubicBezTo>
                <a:cubicBezTo>
                  <a:pt x="2472" y="1646"/>
                  <a:pt x="2482" y="1652"/>
                  <a:pt x="2492" y="1653"/>
                </a:cubicBezTo>
                <a:cubicBezTo>
                  <a:pt x="2421" y="2068"/>
                  <a:pt x="2421" y="2068"/>
                  <a:pt x="2421" y="2068"/>
                </a:cubicBezTo>
                <a:cubicBezTo>
                  <a:pt x="2034" y="1889"/>
                  <a:pt x="2034" y="1889"/>
                  <a:pt x="2034" y="1889"/>
                </a:cubicBezTo>
                <a:cubicBezTo>
                  <a:pt x="2037" y="1881"/>
                  <a:pt x="2037" y="1872"/>
                  <a:pt x="2033" y="1864"/>
                </a:cubicBezTo>
                <a:cubicBezTo>
                  <a:pt x="2029" y="1856"/>
                  <a:pt x="2022" y="1851"/>
                  <a:pt x="2014" y="1848"/>
                </a:cubicBezTo>
                <a:cubicBezTo>
                  <a:pt x="2022" y="1788"/>
                  <a:pt x="2022" y="1788"/>
                  <a:pt x="2022" y="1788"/>
                </a:cubicBezTo>
                <a:cubicBezTo>
                  <a:pt x="2022" y="1788"/>
                  <a:pt x="2022" y="1788"/>
                  <a:pt x="2022" y="1788"/>
                </a:cubicBezTo>
                <a:cubicBezTo>
                  <a:pt x="2020" y="1789"/>
                  <a:pt x="2019" y="1789"/>
                  <a:pt x="2017" y="1790"/>
                </a:cubicBezTo>
                <a:cubicBezTo>
                  <a:pt x="2009" y="1847"/>
                  <a:pt x="2009" y="1847"/>
                  <a:pt x="2009" y="1847"/>
                </a:cubicBezTo>
                <a:cubicBezTo>
                  <a:pt x="2008" y="1847"/>
                  <a:pt x="2006" y="1847"/>
                  <a:pt x="2005" y="1847"/>
                </a:cubicBezTo>
                <a:cubicBezTo>
                  <a:pt x="2000" y="1847"/>
                  <a:pt x="1995" y="1848"/>
                  <a:pt x="1991" y="1851"/>
                </a:cubicBezTo>
                <a:cubicBezTo>
                  <a:pt x="1976" y="1858"/>
                  <a:pt x="1970" y="1875"/>
                  <a:pt x="1976" y="1889"/>
                </a:cubicBezTo>
                <a:cubicBezTo>
                  <a:pt x="1779" y="1962"/>
                  <a:pt x="1779" y="1962"/>
                  <a:pt x="1779" y="1962"/>
                </a:cubicBezTo>
                <a:cubicBezTo>
                  <a:pt x="2065" y="1422"/>
                  <a:pt x="2065" y="1422"/>
                  <a:pt x="2065" y="1422"/>
                </a:cubicBezTo>
                <a:cubicBezTo>
                  <a:pt x="2023" y="1744"/>
                  <a:pt x="2023" y="1744"/>
                  <a:pt x="2023" y="1744"/>
                </a:cubicBezTo>
                <a:cubicBezTo>
                  <a:pt x="2025" y="1745"/>
                  <a:pt x="2026" y="1746"/>
                  <a:pt x="2027" y="1747"/>
                </a:cubicBezTo>
                <a:moveTo>
                  <a:pt x="1546" y="1543"/>
                </a:moveTo>
                <a:cubicBezTo>
                  <a:pt x="1547" y="1541"/>
                  <a:pt x="1547" y="1541"/>
                  <a:pt x="1547" y="1541"/>
                </a:cubicBezTo>
                <a:cubicBezTo>
                  <a:pt x="2068" y="1403"/>
                  <a:pt x="2068" y="1403"/>
                  <a:pt x="2068" y="1403"/>
                </a:cubicBezTo>
                <a:cubicBezTo>
                  <a:pt x="2067" y="1408"/>
                  <a:pt x="2067" y="1408"/>
                  <a:pt x="2067" y="1408"/>
                </a:cubicBezTo>
                <a:cubicBezTo>
                  <a:pt x="1772" y="1964"/>
                  <a:pt x="1772" y="1964"/>
                  <a:pt x="1772" y="1964"/>
                </a:cubicBezTo>
                <a:cubicBezTo>
                  <a:pt x="1654" y="2008"/>
                  <a:pt x="1654" y="2008"/>
                  <a:pt x="1654" y="2008"/>
                </a:cubicBezTo>
                <a:cubicBezTo>
                  <a:pt x="1390" y="2004"/>
                  <a:pt x="1390" y="2004"/>
                  <a:pt x="1390" y="2004"/>
                </a:cubicBezTo>
                <a:cubicBezTo>
                  <a:pt x="1546" y="1543"/>
                  <a:pt x="1546" y="1543"/>
                  <a:pt x="1546" y="1543"/>
                </a:cubicBezTo>
                <a:cubicBezTo>
                  <a:pt x="1546" y="1543"/>
                  <a:pt x="1546" y="1543"/>
                  <a:pt x="1546" y="1543"/>
                </a:cubicBezTo>
                <a:moveTo>
                  <a:pt x="3224" y="1573"/>
                </a:moveTo>
                <a:cubicBezTo>
                  <a:pt x="3292" y="1347"/>
                  <a:pt x="3292" y="1347"/>
                  <a:pt x="3292" y="1347"/>
                </a:cubicBezTo>
                <a:cubicBezTo>
                  <a:pt x="3404" y="1413"/>
                  <a:pt x="3404" y="1413"/>
                  <a:pt x="3404" y="1413"/>
                </a:cubicBezTo>
                <a:cubicBezTo>
                  <a:pt x="3402" y="1412"/>
                  <a:pt x="3402" y="1412"/>
                  <a:pt x="3402" y="1412"/>
                </a:cubicBezTo>
                <a:cubicBezTo>
                  <a:pt x="3371" y="1515"/>
                  <a:pt x="3371" y="1515"/>
                  <a:pt x="3371" y="1515"/>
                </a:cubicBezTo>
                <a:cubicBezTo>
                  <a:pt x="3224" y="1573"/>
                  <a:pt x="3224" y="1573"/>
                  <a:pt x="3224" y="1573"/>
                </a:cubicBezTo>
                <a:moveTo>
                  <a:pt x="3264" y="1885"/>
                </a:moveTo>
                <a:cubicBezTo>
                  <a:pt x="3375" y="1518"/>
                  <a:pt x="3375" y="1518"/>
                  <a:pt x="3375" y="1518"/>
                </a:cubicBezTo>
                <a:cubicBezTo>
                  <a:pt x="3837" y="1336"/>
                  <a:pt x="3837" y="1336"/>
                  <a:pt x="3837" y="1336"/>
                </a:cubicBezTo>
                <a:cubicBezTo>
                  <a:pt x="3818" y="1426"/>
                  <a:pt x="3818" y="1426"/>
                  <a:pt x="3818" y="1426"/>
                </a:cubicBezTo>
                <a:cubicBezTo>
                  <a:pt x="3818" y="1426"/>
                  <a:pt x="3818" y="1426"/>
                  <a:pt x="3818" y="1426"/>
                </a:cubicBezTo>
                <a:cubicBezTo>
                  <a:pt x="3817" y="1426"/>
                  <a:pt x="3817" y="1426"/>
                  <a:pt x="3817" y="1426"/>
                </a:cubicBezTo>
                <a:cubicBezTo>
                  <a:pt x="3264" y="1885"/>
                  <a:pt x="3264" y="1885"/>
                  <a:pt x="3264" y="1885"/>
                </a:cubicBezTo>
                <a:moveTo>
                  <a:pt x="3843" y="1328"/>
                </a:moveTo>
                <a:cubicBezTo>
                  <a:pt x="3848" y="1305"/>
                  <a:pt x="3848" y="1305"/>
                  <a:pt x="3848" y="1305"/>
                </a:cubicBezTo>
                <a:cubicBezTo>
                  <a:pt x="3876" y="1315"/>
                  <a:pt x="3876" y="1315"/>
                  <a:pt x="3876" y="1315"/>
                </a:cubicBezTo>
                <a:cubicBezTo>
                  <a:pt x="3843" y="1328"/>
                  <a:pt x="3843" y="1328"/>
                  <a:pt x="3843" y="1328"/>
                </a:cubicBezTo>
                <a:moveTo>
                  <a:pt x="2435" y="2072"/>
                </a:moveTo>
                <a:cubicBezTo>
                  <a:pt x="2759" y="1488"/>
                  <a:pt x="2759" y="1488"/>
                  <a:pt x="2759" y="1488"/>
                </a:cubicBezTo>
                <a:cubicBezTo>
                  <a:pt x="3138" y="1257"/>
                  <a:pt x="3138" y="1257"/>
                  <a:pt x="3138" y="1257"/>
                </a:cubicBezTo>
                <a:cubicBezTo>
                  <a:pt x="3288" y="1345"/>
                  <a:pt x="3288" y="1345"/>
                  <a:pt x="3288" y="1345"/>
                </a:cubicBezTo>
                <a:cubicBezTo>
                  <a:pt x="3219" y="1573"/>
                  <a:pt x="3219" y="1573"/>
                  <a:pt x="3219" y="1573"/>
                </a:cubicBezTo>
                <a:cubicBezTo>
                  <a:pt x="2435" y="2072"/>
                  <a:pt x="2435" y="2072"/>
                  <a:pt x="2435" y="2072"/>
                </a:cubicBezTo>
                <a:moveTo>
                  <a:pt x="2761" y="1480"/>
                </a:moveTo>
                <a:cubicBezTo>
                  <a:pt x="2811" y="1406"/>
                  <a:pt x="2811" y="1406"/>
                  <a:pt x="2811" y="1406"/>
                </a:cubicBezTo>
                <a:cubicBezTo>
                  <a:pt x="3058" y="1231"/>
                  <a:pt x="3058" y="1231"/>
                  <a:pt x="3058" y="1231"/>
                </a:cubicBezTo>
                <a:cubicBezTo>
                  <a:pt x="3064" y="1240"/>
                  <a:pt x="3074" y="1245"/>
                  <a:pt x="3084" y="1245"/>
                </a:cubicBezTo>
                <a:cubicBezTo>
                  <a:pt x="3089" y="1245"/>
                  <a:pt x="3094" y="1243"/>
                  <a:pt x="3098" y="1241"/>
                </a:cubicBezTo>
                <a:cubicBezTo>
                  <a:pt x="3100" y="1240"/>
                  <a:pt x="3102" y="1238"/>
                  <a:pt x="3104" y="1237"/>
                </a:cubicBezTo>
                <a:cubicBezTo>
                  <a:pt x="3133" y="1254"/>
                  <a:pt x="3133" y="1254"/>
                  <a:pt x="3133" y="1254"/>
                </a:cubicBezTo>
                <a:cubicBezTo>
                  <a:pt x="2761" y="1480"/>
                  <a:pt x="2761" y="1480"/>
                  <a:pt x="2761" y="1480"/>
                </a:cubicBezTo>
                <a:moveTo>
                  <a:pt x="3377" y="1512"/>
                </a:moveTo>
                <a:cubicBezTo>
                  <a:pt x="3406" y="1414"/>
                  <a:pt x="3406" y="1414"/>
                  <a:pt x="3406" y="1414"/>
                </a:cubicBezTo>
                <a:cubicBezTo>
                  <a:pt x="3406" y="1413"/>
                  <a:pt x="3406" y="1413"/>
                  <a:pt x="3406" y="1413"/>
                </a:cubicBezTo>
                <a:cubicBezTo>
                  <a:pt x="3632" y="1224"/>
                  <a:pt x="3632" y="1224"/>
                  <a:pt x="3632" y="1224"/>
                </a:cubicBezTo>
                <a:cubicBezTo>
                  <a:pt x="3843" y="1303"/>
                  <a:pt x="3843" y="1303"/>
                  <a:pt x="3843" y="1303"/>
                </a:cubicBezTo>
                <a:cubicBezTo>
                  <a:pt x="3838" y="1331"/>
                  <a:pt x="3838" y="1331"/>
                  <a:pt x="3838" y="1331"/>
                </a:cubicBezTo>
                <a:cubicBezTo>
                  <a:pt x="3377" y="1512"/>
                  <a:pt x="3377" y="1512"/>
                  <a:pt x="3377" y="1512"/>
                </a:cubicBezTo>
                <a:moveTo>
                  <a:pt x="2818" y="1394"/>
                </a:moveTo>
                <a:cubicBezTo>
                  <a:pt x="2958" y="1184"/>
                  <a:pt x="2958" y="1184"/>
                  <a:pt x="2958" y="1184"/>
                </a:cubicBezTo>
                <a:cubicBezTo>
                  <a:pt x="3052" y="1211"/>
                  <a:pt x="3052" y="1211"/>
                  <a:pt x="3052" y="1211"/>
                </a:cubicBezTo>
                <a:cubicBezTo>
                  <a:pt x="3052" y="1216"/>
                  <a:pt x="3053" y="1222"/>
                  <a:pt x="3056" y="1227"/>
                </a:cubicBezTo>
                <a:cubicBezTo>
                  <a:pt x="2818" y="1394"/>
                  <a:pt x="2818" y="1394"/>
                  <a:pt x="2818" y="1394"/>
                </a:cubicBezTo>
                <a:moveTo>
                  <a:pt x="3289" y="1340"/>
                </a:moveTo>
                <a:cubicBezTo>
                  <a:pt x="3143" y="1254"/>
                  <a:pt x="3143" y="1254"/>
                  <a:pt x="3143" y="1254"/>
                </a:cubicBezTo>
                <a:cubicBezTo>
                  <a:pt x="3338" y="1135"/>
                  <a:pt x="3338" y="1135"/>
                  <a:pt x="3338" y="1135"/>
                </a:cubicBezTo>
                <a:cubicBezTo>
                  <a:pt x="3340" y="1139"/>
                  <a:pt x="3344" y="1142"/>
                  <a:pt x="3348" y="1143"/>
                </a:cubicBezTo>
                <a:cubicBezTo>
                  <a:pt x="3289" y="1340"/>
                  <a:pt x="3289" y="1340"/>
                  <a:pt x="3289" y="1340"/>
                </a:cubicBezTo>
                <a:moveTo>
                  <a:pt x="3354" y="1144"/>
                </a:moveTo>
                <a:cubicBezTo>
                  <a:pt x="3357" y="1144"/>
                  <a:pt x="3360" y="1144"/>
                  <a:pt x="3363" y="1142"/>
                </a:cubicBezTo>
                <a:cubicBezTo>
                  <a:pt x="3369" y="1139"/>
                  <a:pt x="3373" y="1133"/>
                  <a:pt x="3374" y="1127"/>
                </a:cubicBezTo>
                <a:cubicBezTo>
                  <a:pt x="3627" y="1222"/>
                  <a:pt x="3627" y="1222"/>
                  <a:pt x="3627" y="1222"/>
                </a:cubicBezTo>
                <a:cubicBezTo>
                  <a:pt x="3405" y="1408"/>
                  <a:pt x="3405" y="1408"/>
                  <a:pt x="3405" y="1408"/>
                </a:cubicBezTo>
                <a:cubicBezTo>
                  <a:pt x="3294" y="1342"/>
                  <a:pt x="3294" y="1342"/>
                  <a:pt x="3294" y="1342"/>
                </a:cubicBezTo>
                <a:cubicBezTo>
                  <a:pt x="3353" y="1144"/>
                  <a:pt x="3353" y="1144"/>
                  <a:pt x="3353" y="1144"/>
                </a:cubicBezTo>
                <a:cubicBezTo>
                  <a:pt x="3354" y="1144"/>
                  <a:pt x="3354" y="1144"/>
                  <a:pt x="3354" y="1144"/>
                </a:cubicBezTo>
                <a:moveTo>
                  <a:pt x="2704" y="1475"/>
                </a:moveTo>
                <a:cubicBezTo>
                  <a:pt x="2079" y="1402"/>
                  <a:pt x="2079" y="1402"/>
                  <a:pt x="2079" y="1402"/>
                </a:cubicBezTo>
                <a:cubicBezTo>
                  <a:pt x="2074" y="1400"/>
                  <a:pt x="2074" y="1400"/>
                  <a:pt x="2074" y="1400"/>
                </a:cubicBezTo>
                <a:cubicBezTo>
                  <a:pt x="2483" y="1049"/>
                  <a:pt x="2483" y="1049"/>
                  <a:pt x="2483" y="1049"/>
                </a:cubicBezTo>
                <a:cubicBezTo>
                  <a:pt x="2485" y="1050"/>
                  <a:pt x="2485" y="1050"/>
                  <a:pt x="2485" y="1050"/>
                </a:cubicBezTo>
                <a:cubicBezTo>
                  <a:pt x="2485" y="1049"/>
                  <a:pt x="2485" y="1049"/>
                  <a:pt x="2485" y="1049"/>
                </a:cubicBezTo>
                <a:cubicBezTo>
                  <a:pt x="2953" y="1183"/>
                  <a:pt x="2953" y="1183"/>
                  <a:pt x="2953" y="1183"/>
                </a:cubicBezTo>
                <a:cubicBezTo>
                  <a:pt x="2807" y="1402"/>
                  <a:pt x="2807" y="1402"/>
                  <a:pt x="2807" y="1402"/>
                </a:cubicBezTo>
                <a:cubicBezTo>
                  <a:pt x="2704" y="1475"/>
                  <a:pt x="2704" y="1475"/>
                  <a:pt x="2704" y="1475"/>
                </a:cubicBezTo>
                <a:moveTo>
                  <a:pt x="3884" y="1312"/>
                </a:moveTo>
                <a:cubicBezTo>
                  <a:pt x="4052" y="1038"/>
                  <a:pt x="4052" y="1038"/>
                  <a:pt x="4052" y="1038"/>
                </a:cubicBezTo>
                <a:cubicBezTo>
                  <a:pt x="4119" y="1059"/>
                  <a:pt x="4119" y="1059"/>
                  <a:pt x="4119" y="1059"/>
                </a:cubicBezTo>
                <a:cubicBezTo>
                  <a:pt x="3884" y="1312"/>
                  <a:pt x="3884" y="1312"/>
                  <a:pt x="3884" y="1312"/>
                </a:cubicBezTo>
                <a:moveTo>
                  <a:pt x="3844" y="1298"/>
                </a:moveTo>
                <a:cubicBezTo>
                  <a:pt x="3637" y="1220"/>
                  <a:pt x="3637" y="1220"/>
                  <a:pt x="3637" y="1220"/>
                </a:cubicBezTo>
                <a:cubicBezTo>
                  <a:pt x="3885" y="1013"/>
                  <a:pt x="3885" y="1013"/>
                  <a:pt x="3885" y="1013"/>
                </a:cubicBezTo>
                <a:cubicBezTo>
                  <a:pt x="3889" y="1018"/>
                  <a:pt x="3894" y="1022"/>
                  <a:pt x="3900" y="1024"/>
                </a:cubicBezTo>
                <a:cubicBezTo>
                  <a:pt x="3844" y="1298"/>
                  <a:pt x="3844" y="1298"/>
                  <a:pt x="3844" y="1298"/>
                </a:cubicBezTo>
                <a:moveTo>
                  <a:pt x="3912" y="1026"/>
                </a:moveTo>
                <a:cubicBezTo>
                  <a:pt x="3917" y="1026"/>
                  <a:pt x="3922" y="1024"/>
                  <a:pt x="3928" y="1022"/>
                </a:cubicBezTo>
                <a:cubicBezTo>
                  <a:pt x="3936" y="1017"/>
                  <a:pt x="3942" y="1010"/>
                  <a:pt x="3944" y="1002"/>
                </a:cubicBezTo>
                <a:cubicBezTo>
                  <a:pt x="4047" y="1036"/>
                  <a:pt x="4047" y="1036"/>
                  <a:pt x="4047" y="1036"/>
                </a:cubicBezTo>
                <a:cubicBezTo>
                  <a:pt x="3879" y="1311"/>
                  <a:pt x="3879" y="1311"/>
                  <a:pt x="3879" y="1311"/>
                </a:cubicBezTo>
                <a:cubicBezTo>
                  <a:pt x="3849" y="1300"/>
                  <a:pt x="3849" y="1300"/>
                  <a:pt x="3849" y="1300"/>
                </a:cubicBezTo>
                <a:cubicBezTo>
                  <a:pt x="3905" y="1025"/>
                  <a:pt x="3905" y="1025"/>
                  <a:pt x="3905" y="1025"/>
                </a:cubicBezTo>
                <a:cubicBezTo>
                  <a:pt x="3907" y="1026"/>
                  <a:pt x="3909" y="1026"/>
                  <a:pt x="3912" y="1026"/>
                </a:cubicBezTo>
                <a:moveTo>
                  <a:pt x="2956" y="1178"/>
                </a:moveTo>
                <a:cubicBezTo>
                  <a:pt x="2488" y="1045"/>
                  <a:pt x="2488" y="1045"/>
                  <a:pt x="2488" y="1045"/>
                </a:cubicBezTo>
                <a:cubicBezTo>
                  <a:pt x="2536" y="955"/>
                  <a:pt x="2536" y="955"/>
                  <a:pt x="2536" y="955"/>
                </a:cubicBezTo>
                <a:cubicBezTo>
                  <a:pt x="3065" y="996"/>
                  <a:pt x="3065" y="996"/>
                  <a:pt x="3065" y="996"/>
                </a:cubicBezTo>
                <a:cubicBezTo>
                  <a:pt x="3065" y="996"/>
                  <a:pt x="3066" y="997"/>
                  <a:pt x="3066" y="998"/>
                </a:cubicBezTo>
                <a:cubicBezTo>
                  <a:pt x="3067" y="1001"/>
                  <a:pt x="3069" y="1003"/>
                  <a:pt x="3072" y="1005"/>
                </a:cubicBezTo>
                <a:cubicBezTo>
                  <a:pt x="2956" y="1178"/>
                  <a:pt x="2956" y="1178"/>
                  <a:pt x="2956" y="1178"/>
                </a:cubicBezTo>
                <a:moveTo>
                  <a:pt x="2094" y="1376"/>
                </a:moveTo>
                <a:cubicBezTo>
                  <a:pt x="2470" y="950"/>
                  <a:pt x="2470" y="950"/>
                  <a:pt x="2470" y="950"/>
                </a:cubicBezTo>
                <a:cubicBezTo>
                  <a:pt x="2530" y="954"/>
                  <a:pt x="2530" y="954"/>
                  <a:pt x="2530" y="954"/>
                </a:cubicBezTo>
                <a:cubicBezTo>
                  <a:pt x="2483" y="1044"/>
                  <a:pt x="2483" y="1044"/>
                  <a:pt x="2483" y="1044"/>
                </a:cubicBezTo>
                <a:cubicBezTo>
                  <a:pt x="2482" y="1043"/>
                  <a:pt x="2482" y="1043"/>
                  <a:pt x="2482" y="1043"/>
                </a:cubicBezTo>
                <a:cubicBezTo>
                  <a:pt x="2094" y="1376"/>
                  <a:pt x="2094" y="1376"/>
                  <a:pt x="2094" y="1376"/>
                </a:cubicBezTo>
                <a:moveTo>
                  <a:pt x="3106" y="982"/>
                </a:moveTo>
                <a:cubicBezTo>
                  <a:pt x="3105" y="981"/>
                  <a:pt x="3105" y="979"/>
                  <a:pt x="3104" y="978"/>
                </a:cubicBezTo>
                <a:cubicBezTo>
                  <a:pt x="3103" y="976"/>
                  <a:pt x="3102" y="975"/>
                  <a:pt x="3100" y="973"/>
                </a:cubicBezTo>
                <a:cubicBezTo>
                  <a:pt x="3149" y="914"/>
                  <a:pt x="3149" y="914"/>
                  <a:pt x="3149" y="914"/>
                </a:cubicBezTo>
                <a:cubicBezTo>
                  <a:pt x="3134" y="971"/>
                  <a:pt x="3134" y="971"/>
                  <a:pt x="3134" y="971"/>
                </a:cubicBezTo>
                <a:cubicBezTo>
                  <a:pt x="3106" y="982"/>
                  <a:pt x="3106" y="982"/>
                  <a:pt x="3106" y="982"/>
                </a:cubicBezTo>
                <a:moveTo>
                  <a:pt x="3631" y="1218"/>
                </a:moveTo>
                <a:cubicBezTo>
                  <a:pt x="3373" y="1121"/>
                  <a:pt x="3373" y="1121"/>
                  <a:pt x="3373" y="1121"/>
                </a:cubicBezTo>
                <a:cubicBezTo>
                  <a:pt x="3373" y="1119"/>
                  <a:pt x="3372" y="1117"/>
                  <a:pt x="3371" y="1116"/>
                </a:cubicBezTo>
                <a:cubicBezTo>
                  <a:pt x="3371" y="1115"/>
                  <a:pt x="3370" y="1113"/>
                  <a:pt x="3369" y="1112"/>
                </a:cubicBezTo>
                <a:cubicBezTo>
                  <a:pt x="3589" y="876"/>
                  <a:pt x="3589" y="876"/>
                  <a:pt x="3589" y="876"/>
                </a:cubicBezTo>
                <a:cubicBezTo>
                  <a:pt x="3880" y="977"/>
                  <a:pt x="3880" y="977"/>
                  <a:pt x="3880" y="977"/>
                </a:cubicBezTo>
                <a:cubicBezTo>
                  <a:pt x="3876" y="987"/>
                  <a:pt x="3876" y="998"/>
                  <a:pt x="3881" y="1007"/>
                </a:cubicBezTo>
                <a:cubicBezTo>
                  <a:pt x="3881" y="1008"/>
                  <a:pt x="3881" y="1008"/>
                  <a:pt x="3882" y="1009"/>
                </a:cubicBezTo>
                <a:cubicBezTo>
                  <a:pt x="3631" y="1218"/>
                  <a:pt x="3631" y="1218"/>
                  <a:pt x="3631" y="1218"/>
                </a:cubicBezTo>
                <a:moveTo>
                  <a:pt x="3469" y="873"/>
                </a:moveTo>
                <a:cubicBezTo>
                  <a:pt x="3474" y="873"/>
                  <a:pt x="3480" y="872"/>
                  <a:pt x="3485" y="869"/>
                </a:cubicBezTo>
                <a:cubicBezTo>
                  <a:pt x="3494" y="864"/>
                  <a:pt x="3500" y="856"/>
                  <a:pt x="3503" y="846"/>
                </a:cubicBezTo>
                <a:cubicBezTo>
                  <a:pt x="3584" y="874"/>
                  <a:pt x="3584" y="874"/>
                  <a:pt x="3584" y="874"/>
                </a:cubicBezTo>
                <a:cubicBezTo>
                  <a:pt x="3366" y="1109"/>
                  <a:pt x="3366" y="1109"/>
                  <a:pt x="3366" y="1109"/>
                </a:cubicBezTo>
                <a:cubicBezTo>
                  <a:pt x="3362" y="1107"/>
                  <a:pt x="3358" y="1105"/>
                  <a:pt x="3354" y="1105"/>
                </a:cubicBezTo>
                <a:cubicBezTo>
                  <a:pt x="3351" y="1105"/>
                  <a:pt x="3348" y="1106"/>
                  <a:pt x="3345" y="1107"/>
                </a:cubicBezTo>
                <a:cubicBezTo>
                  <a:pt x="3336" y="1112"/>
                  <a:pt x="3333" y="1122"/>
                  <a:pt x="3336" y="1131"/>
                </a:cubicBezTo>
                <a:cubicBezTo>
                  <a:pt x="3138" y="1251"/>
                  <a:pt x="3138" y="1251"/>
                  <a:pt x="3138" y="1251"/>
                </a:cubicBezTo>
                <a:cubicBezTo>
                  <a:pt x="3108" y="1233"/>
                  <a:pt x="3108" y="1233"/>
                  <a:pt x="3108" y="1233"/>
                </a:cubicBezTo>
                <a:cubicBezTo>
                  <a:pt x="3116" y="1224"/>
                  <a:pt x="3117" y="1210"/>
                  <a:pt x="3111" y="1199"/>
                </a:cubicBezTo>
                <a:cubicBezTo>
                  <a:pt x="3110" y="1195"/>
                  <a:pt x="3108" y="1193"/>
                  <a:pt x="3105" y="1190"/>
                </a:cubicBezTo>
                <a:cubicBezTo>
                  <a:pt x="3443" y="862"/>
                  <a:pt x="3443" y="862"/>
                  <a:pt x="3443" y="862"/>
                </a:cubicBezTo>
                <a:cubicBezTo>
                  <a:pt x="3450" y="869"/>
                  <a:pt x="3459" y="873"/>
                  <a:pt x="3469" y="873"/>
                </a:cubicBezTo>
                <a:moveTo>
                  <a:pt x="3588" y="870"/>
                </a:moveTo>
                <a:cubicBezTo>
                  <a:pt x="3503" y="841"/>
                  <a:pt x="3503" y="841"/>
                  <a:pt x="3503" y="841"/>
                </a:cubicBezTo>
                <a:cubicBezTo>
                  <a:pt x="3504" y="838"/>
                  <a:pt x="3503" y="835"/>
                  <a:pt x="3503" y="832"/>
                </a:cubicBezTo>
                <a:cubicBezTo>
                  <a:pt x="3693" y="757"/>
                  <a:pt x="3693" y="757"/>
                  <a:pt x="3693" y="757"/>
                </a:cubicBezTo>
                <a:cubicBezTo>
                  <a:pt x="3588" y="870"/>
                  <a:pt x="3588" y="870"/>
                  <a:pt x="3588" y="870"/>
                </a:cubicBezTo>
                <a:moveTo>
                  <a:pt x="3151" y="926"/>
                </a:moveTo>
                <a:cubicBezTo>
                  <a:pt x="3156" y="904"/>
                  <a:pt x="3156" y="904"/>
                  <a:pt x="3156" y="904"/>
                </a:cubicBezTo>
                <a:cubicBezTo>
                  <a:pt x="3312" y="710"/>
                  <a:pt x="3312" y="710"/>
                  <a:pt x="3312" y="710"/>
                </a:cubicBezTo>
                <a:cubicBezTo>
                  <a:pt x="3443" y="815"/>
                  <a:pt x="3443" y="815"/>
                  <a:pt x="3443" y="815"/>
                </a:cubicBezTo>
                <a:cubicBezTo>
                  <a:pt x="3434" y="825"/>
                  <a:pt x="3432" y="840"/>
                  <a:pt x="3437" y="852"/>
                </a:cubicBezTo>
                <a:cubicBezTo>
                  <a:pt x="3202" y="945"/>
                  <a:pt x="3202" y="945"/>
                  <a:pt x="3202" y="945"/>
                </a:cubicBezTo>
                <a:cubicBezTo>
                  <a:pt x="3201" y="947"/>
                  <a:pt x="3201" y="949"/>
                  <a:pt x="3200" y="951"/>
                </a:cubicBezTo>
                <a:cubicBezTo>
                  <a:pt x="3439" y="857"/>
                  <a:pt x="3439" y="857"/>
                  <a:pt x="3439" y="857"/>
                </a:cubicBezTo>
                <a:cubicBezTo>
                  <a:pt x="3440" y="858"/>
                  <a:pt x="3440" y="858"/>
                  <a:pt x="3440" y="858"/>
                </a:cubicBezTo>
                <a:cubicBezTo>
                  <a:pt x="3101" y="1187"/>
                  <a:pt x="3101" y="1187"/>
                  <a:pt x="3101" y="1187"/>
                </a:cubicBezTo>
                <a:cubicBezTo>
                  <a:pt x="3096" y="1184"/>
                  <a:pt x="3091" y="1182"/>
                  <a:pt x="3085" y="1182"/>
                </a:cubicBezTo>
                <a:cubicBezTo>
                  <a:pt x="3085" y="1181"/>
                  <a:pt x="3085" y="1181"/>
                  <a:pt x="3085" y="1181"/>
                </a:cubicBezTo>
                <a:cubicBezTo>
                  <a:pt x="3085" y="1181"/>
                  <a:pt x="3084" y="1181"/>
                  <a:pt x="3084" y="1181"/>
                </a:cubicBezTo>
                <a:cubicBezTo>
                  <a:pt x="3083" y="1181"/>
                  <a:pt x="3081" y="1181"/>
                  <a:pt x="3080" y="1181"/>
                </a:cubicBezTo>
                <a:cubicBezTo>
                  <a:pt x="3080" y="1182"/>
                  <a:pt x="3080" y="1182"/>
                  <a:pt x="3080" y="1182"/>
                </a:cubicBezTo>
                <a:cubicBezTo>
                  <a:pt x="3076" y="1183"/>
                  <a:pt x="3073" y="1184"/>
                  <a:pt x="3069" y="1185"/>
                </a:cubicBezTo>
                <a:cubicBezTo>
                  <a:pt x="3061" y="1190"/>
                  <a:pt x="3055" y="1197"/>
                  <a:pt x="3053" y="1206"/>
                </a:cubicBezTo>
                <a:cubicBezTo>
                  <a:pt x="2961" y="1180"/>
                  <a:pt x="2961" y="1180"/>
                  <a:pt x="2961" y="1180"/>
                </a:cubicBezTo>
                <a:cubicBezTo>
                  <a:pt x="3076" y="1007"/>
                  <a:pt x="3076" y="1007"/>
                  <a:pt x="3076" y="1007"/>
                </a:cubicBezTo>
                <a:cubicBezTo>
                  <a:pt x="3079" y="1009"/>
                  <a:pt x="3082" y="1009"/>
                  <a:pt x="3085" y="1009"/>
                </a:cubicBezTo>
                <a:cubicBezTo>
                  <a:pt x="3088" y="1009"/>
                  <a:pt x="3092" y="1009"/>
                  <a:pt x="3095" y="1007"/>
                </a:cubicBezTo>
                <a:cubicBezTo>
                  <a:pt x="3102" y="1003"/>
                  <a:pt x="3106" y="995"/>
                  <a:pt x="3106" y="988"/>
                </a:cubicBezTo>
                <a:cubicBezTo>
                  <a:pt x="3132" y="977"/>
                  <a:pt x="3132" y="977"/>
                  <a:pt x="3132" y="977"/>
                </a:cubicBezTo>
                <a:cubicBezTo>
                  <a:pt x="3088" y="1151"/>
                  <a:pt x="3088" y="1151"/>
                  <a:pt x="3088" y="1151"/>
                </a:cubicBezTo>
                <a:cubicBezTo>
                  <a:pt x="3090" y="1151"/>
                  <a:pt x="3091" y="1152"/>
                  <a:pt x="3093" y="1153"/>
                </a:cubicBezTo>
                <a:cubicBezTo>
                  <a:pt x="3138" y="975"/>
                  <a:pt x="3138" y="975"/>
                  <a:pt x="3138" y="975"/>
                </a:cubicBezTo>
                <a:cubicBezTo>
                  <a:pt x="3166" y="964"/>
                  <a:pt x="3166" y="964"/>
                  <a:pt x="3166" y="964"/>
                </a:cubicBezTo>
                <a:cubicBezTo>
                  <a:pt x="3164" y="963"/>
                  <a:pt x="3162" y="962"/>
                  <a:pt x="3160" y="961"/>
                </a:cubicBezTo>
                <a:cubicBezTo>
                  <a:pt x="3139" y="969"/>
                  <a:pt x="3139" y="969"/>
                  <a:pt x="3139" y="969"/>
                </a:cubicBezTo>
                <a:cubicBezTo>
                  <a:pt x="3148" y="937"/>
                  <a:pt x="3148" y="937"/>
                  <a:pt x="3148" y="937"/>
                </a:cubicBezTo>
                <a:cubicBezTo>
                  <a:pt x="3148" y="933"/>
                  <a:pt x="3149" y="929"/>
                  <a:pt x="3151" y="926"/>
                </a:cubicBezTo>
                <a:moveTo>
                  <a:pt x="3226" y="675"/>
                </a:moveTo>
                <a:cubicBezTo>
                  <a:pt x="3233" y="675"/>
                  <a:pt x="3240" y="674"/>
                  <a:pt x="3246" y="670"/>
                </a:cubicBezTo>
                <a:cubicBezTo>
                  <a:pt x="3250" y="669"/>
                  <a:pt x="3253" y="666"/>
                  <a:pt x="3255" y="664"/>
                </a:cubicBezTo>
                <a:cubicBezTo>
                  <a:pt x="3309" y="707"/>
                  <a:pt x="3309" y="707"/>
                  <a:pt x="3309" y="707"/>
                </a:cubicBezTo>
                <a:cubicBezTo>
                  <a:pt x="3159" y="893"/>
                  <a:pt x="3159" y="893"/>
                  <a:pt x="3159" y="893"/>
                </a:cubicBezTo>
                <a:cubicBezTo>
                  <a:pt x="3215" y="674"/>
                  <a:pt x="3215" y="674"/>
                  <a:pt x="3215" y="674"/>
                </a:cubicBezTo>
                <a:cubicBezTo>
                  <a:pt x="3218" y="675"/>
                  <a:pt x="3222" y="675"/>
                  <a:pt x="3226" y="675"/>
                </a:cubicBezTo>
                <a:moveTo>
                  <a:pt x="3064" y="991"/>
                </a:moveTo>
                <a:cubicBezTo>
                  <a:pt x="2538" y="950"/>
                  <a:pt x="2538" y="950"/>
                  <a:pt x="2538" y="950"/>
                </a:cubicBezTo>
                <a:cubicBezTo>
                  <a:pt x="2707" y="633"/>
                  <a:pt x="2707" y="633"/>
                  <a:pt x="2707" y="633"/>
                </a:cubicBezTo>
                <a:cubicBezTo>
                  <a:pt x="3182" y="636"/>
                  <a:pt x="3182" y="636"/>
                  <a:pt x="3182" y="636"/>
                </a:cubicBezTo>
                <a:cubicBezTo>
                  <a:pt x="3182" y="642"/>
                  <a:pt x="3184" y="647"/>
                  <a:pt x="3186" y="652"/>
                </a:cubicBezTo>
                <a:cubicBezTo>
                  <a:pt x="3192" y="662"/>
                  <a:pt x="3200" y="669"/>
                  <a:pt x="3210" y="673"/>
                </a:cubicBezTo>
                <a:cubicBezTo>
                  <a:pt x="3152" y="902"/>
                  <a:pt x="3152" y="902"/>
                  <a:pt x="3152" y="902"/>
                </a:cubicBezTo>
                <a:cubicBezTo>
                  <a:pt x="3097" y="970"/>
                  <a:pt x="3097" y="970"/>
                  <a:pt x="3097" y="970"/>
                </a:cubicBezTo>
                <a:cubicBezTo>
                  <a:pt x="3093" y="968"/>
                  <a:pt x="3089" y="967"/>
                  <a:pt x="3085" y="967"/>
                </a:cubicBezTo>
                <a:cubicBezTo>
                  <a:pt x="3081" y="967"/>
                  <a:pt x="3078" y="967"/>
                  <a:pt x="3075" y="969"/>
                </a:cubicBezTo>
                <a:cubicBezTo>
                  <a:pt x="3067" y="973"/>
                  <a:pt x="3063" y="982"/>
                  <a:pt x="3064" y="991"/>
                </a:cubicBezTo>
                <a:moveTo>
                  <a:pt x="3312" y="703"/>
                </a:moveTo>
                <a:cubicBezTo>
                  <a:pt x="3259" y="661"/>
                  <a:pt x="3259" y="661"/>
                  <a:pt x="3259" y="661"/>
                </a:cubicBezTo>
                <a:cubicBezTo>
                  <a:pt x="3265" y="654"/>
                  <a:pt x="3269" y="645"/>
                  <a:pt x="3270" y="636"/>
                </a:cubicBezTo>
                <a:cubicBezTo>
                  <a:pt x="3372" y="628"/>
                  <a:pt x="3372" y="628"/>
                  <a:pt x="3372" y="628"/>
                </a:cubicBezTo>
                <a:cubicBezTo>
                  <a:pt x="3312" y="703"/>
                  <a:pt x="3312" y="703"/>
                  <a:pt x="3312" y="703"/>
                </a:cubicBezTo>
                <a:moveTo>
                  <a:pt x="3447" y="812"/>
                </a:moveTo>
                <a:cubicBezTo>
                  <a:pt x="3316" y="706"/>
                  <a:pt x="3316" y="706"/>
                  <a:pt x="3316" y="706"/>
                </a:cubicBezTo>
                <a:cubicBezTo>
                  <a:pt x="3379" y="628"/>
                  <a:pt x="3379" y="628"/>
                  <a:pt x="3379" y="628"/>
                </a:cubicBezTo>
                <a:cubicBezTo>
                  <a:pt x="3750" y="601"/>
                  <a:pt x="3750" y="601"/>
                  <a:pt x="3750" y="601"/>
                </a:cubicBezTo>
                <a:cubicBezTo>
                  <a:pt x="3750" y="606"/>
                  <a:pt x="3751" y="611"/>
                  <a:pt x="3754" y="616"/>
                </a:cubicBezTo>
                <a:cubicBezTo>
                  <a:pt x="3754" y="617"/>
                  <a:pt x="3754" y="617"/>
                  <a:pt x="3754" y="617"/>
                </a:cubicBezTo>
                <a:cubicBezTo>
                  <a:pt x="3494" y="814"/>
                  <a:pt x="3494" y="814"/>
                  <a:pt x="3494" y="814"/>
                </a:cubicBezTo>
                <a:cubicBezTo>
                  <a:pt x="3487" y="808"/>
                  <a:pt x="3478" y="804"/>
                  <a:pt x="3469" y="804"/>
                </a:cubicBezTo>
                <a:cubicBezTo>
                  <a:pt x="3463" y="804"/>
                  <a:pt x="3458" y="805"/>
                  <a:pt x="3453" y="808"/>
                </a:cubicBezTo>
                <a:cubicBezTo>
                  <a:pt x="3451" y="809"/>
                  <a:pt x="3449" y="810"/>
                  <a:pt x="3447" y="812"/>
                </a:cubicBezTo>
                <a:moveTo>
                  <a:pt x="3383" y="623"/>
                </a:moveTo>
                <a:cubicBezTo>
                  <a:pt x="3440" y="552"/>
                  <a:pt x="3440" y="552"/>
                  <a:pt x="3440" y="552"/>
                </a:cubicBezTo>
                <a:cubicBezTo>
                  <a:pt x="3813" y="528"/>
                  <a:pt x="3813" y="528"/>
                  <a:pt x="3813" y="528"/>
                </a:cubicBezTo>
                <a:cubicBezTo>
                  <a:pt x="3795" y="567"/>
                  <a:pt x="3795" y="567"/>
                  <a:pt x="3795" y="567"/>
                </a:cubicBezTo>
                <a:cubicBezTo>
                  <a:pt x="3791" y="566"/>
                  <a:pt x="3788" y="565"/>
                  <a:pt x="3784" y="565"/>
                </a:cubicBezTo>
                <a:cubicBezTo>
                  <a:pt x="3779" y="565"/>
                  <a:pt x="3773" y="567"/>
                  <a:pt x="3768" y="569"/>
                </a:cubicBezTo>
                <a:cubicBezTo>
                  <a:pt x="3758" y="575"/>
                  <a:pt x="3751" y="585"/>
                  <a:pt x="3750" y="596"/>
                </a:cubicBezTo>
                <a:cubicBezTo>
                  <a:pt x="3383" y="623"/>
                  <a:pt x="3383" y="623"/>
                  <a:pt x="3383" y="623"/>
                </a:cubicBezTo>
                <a:moveTo>
                  <a:pt x="3686" y="0"/>
                </a:moveTo>
                <a:cubicBezTo>
                  <a:pt x="3545" y="174"/>
                  <a:pt x="3545" y="174"/>
                  <a:pt x="3545" y="174"/>
                </a:cubicBezTo>
                <a:cubicBezTo>
                  <a:pt x="3249" y="593"/>
                  <a:pt x="3249" y="593"/>
                  <a:pt x="3249" y="593"/>
                </a:cubicBezTo>
                <a:cubicBezTo>
                  <a:pt x="3242" y="589"/>
                  <a:pt x="3234" y="586"/>
                  <a:pt x="3226" y="586"/>
                </a:cubicBezTo>
                <a:cubicBezTo>
                  <a:pt x="3219" y="586"/>
                  <a:pt x="3212" y="588"/>
                  <a:pt x="3205" y="592"/>
                </a:cubicBezTo>
                <a:cubicBezTo>
                  <a:pt x="3190" y="600"/>
                  <a:pt x="3181" y="615"/>
                  <a:pt x="3181" y="631"/>
                </a:cubicBezTo>
                <a:cubicBezTo>
                  <a:pt x="2706" y="628"/>
                  <a:pt x="2706" y="628"/>
                  <a:pt x="2706" y="628"/>
                </a:cubicBezTo>
                <a:cubicBezTo>
                  <a:pt x="2704" y="628"/>
                  <a:pt x="2704" y="628"/>
                  <a:pt x="2704" y="628"/>
                </a:cubicBezTo>
                <a:cubicBezTo>
                  <a:pt x="2533" y="949"/>
                  <a:pt x="2533" y="949"/>
                  <a:pt x="2533" y="949"/>
                </a:cubicBezTo>
                <a:cubicBezTo>
                  <a:pt x="2468" y="944"/>
                  <a:pt x="2468" y="944"/>
                  <a:pt x="2468" y="944"/>
                </a:cubicBezTo>
                <a:cubicBezTo>
                  <a:pt x="2467" y="945"/>
                  <a:pt x="2467" y="945"/>
                  <a:pt x="2467" y="945"/>
                </a:cubicBezTo>
                <a:cubicBezTo>
                  <a:pt x="2069" y="1397"/>
                  <a:pt x="2069" y="1397"/>
                  <a:pt x="2069" y="1397"/>
                </a:cubicBezTo>
                <a:cubicBezTo>
                  <a:pt x="1634" y="1449"/>
                  <a:pt x="1634" y="1449"/>
                  <a:pt x="1634" y="1449"/>
                </a:cubicBezTo>
                <a:cubicBezTo>
                  <a:pt x="1632" y="1451"/>
                  <a:pt x="1630" y="1452"/>
                  <a:pt x="1627" y="1454"/>
                </a:cubicBezTo>
                <a:cubicBezTo>
                  <a:pt x="1626" y="1454"/>
                  <a:pt x="1625" y="1455"/>
                  <a:pt x="1624" y="1455"/>
                </a:cubicBezTo>
                <a:cubicBezTo>
                  <a:pt x="2036" y="1406"/>
                  <a:pt x="2036" y="1406"/>
                  <a:pt x="2036" y="1406"/>
                </a:cubicBezTo>
                <a:cubicBezTo>
                  <a:pt x="1543" y="1536"/>
                  <a:pt x="1543" y="1536"/>
                  <a:pt x="1543" y="1536"/>
                </a:cubicBezTo>
                <a:cubicBezTo>
                  <a:pt x="1543" y="1538"/>
                  <a:pt x="1543" y="1538"/>
                  <a:pt x="1543" y="1538"/>
                </a:cubicBezTo>
                <a:cubicBezTo>
                  <a:pt x="1442" y="1526"/>
                  <a:pt x="1442" y="1526"/>
                  <a:pt x="1442" y="1526"/>
                </a:cubicBezTo>
                <a:cubicBezTo>
                  <a:pt x="1472" y="1473"/>
                  <a:pt x="1472" y="1473"/>
                  <a:pt x="1472" y="1473"/>
                </a:cubicBezTo>
                <a:cubicBezTo>
                  <a:pt x="1602" y="1458"/>
                  <a:pt x="1602" y="1458"/>
                  <a:pt x="1602" y="1458"/>
                </a:cubicBezTo>
                <a:cubicBezTo>
                  <a:pt x="1598" y="1457"/>
                  <a:pt x="1594" y="1456"/>
                  <a:pt x="1590" y="1454"/>
                </a:cubicBezTo>
                <a:cubicBezTo>
                  <a:pt x="1471" y="1469"/>
                  <a:pt x="1471" y="1469"/>
                  <a:pt x="1471" y="1469"/>
                </a:cubicBezTo>
                <a:cubicBezTo>
                  <a:pt x="1469" y="1469"/>
                  <a:pt x="1469" y="1469"/>
                  <a:pt x="1469" y="1469"/>
                </a:cubicBezTo>
                <a:cubicBezTo>
                  <a:pt x="1437" y="1525"/>
                  <a:pt x="1437" y="1525"/>
                  <a:pt x="1437" y="1525"/>
                </a:cubicBezTo>
                <a:cubicBezTo>
                  <a:pt x="1075" y="1484"/>
                  <a:pt x="1075" y="1484"/>
                  <a:pt x="1075" y="1484"/>
                </a:cubicBezTo>
                <a:cubicBezTo>
                  <a:pt x="1074" y="1485"/>
                  <a:pt x="1074" y="1485"/>
                  <a:pt x="1074" y="1485"/>
                </a:cubicBezTo>
                <a:cubicBezTo>
                  <a:pt x="803" y="1885"/>
                  <a:pt x="803" y="1885"/>
                  <a:pt x="803" y="1885"/>
                </a:cubicBezTo>
                <a:cubicBezTo>
                  <a:pt x="795" y="1878"/>
                  <a:pt x="784" y="1874"/>
                  <a:pt x="774" y="1874"/>
                </a:cubicBezTo>
                <a:cubicBezTo>
                  <a:pt x="767" y="1874"/>
                  <a:pt x="760" y="1876"/>
                  <a:pt x="753" y="1880"/>
                </a:cubicBezTo>
                <a:cubicBezTo>
                  <a:pt x="740" y="1886"/>
                  <a:pt x="732" y="1899"/>
                  <a:pt x="730" y="1913"/>
                </a:cubicBezTo>
                <a:cubicBezTo>
                  <a:pt x="224" y="1918"/>
                  <a:pt x="224" y="1918"/>
                  <a:pt x="224" y="1918"/>
                </a:cubicBezTo>
                <a:cubicBezTo>
                  <a:pt x="0" y="1936"/>
                  <a:pt x="0" y="1936"/>
                  <a:pt x="0" y="1936"/>
                </a:cubicBezTo>
                <a:cubicBezTo>
                  <a:pt x="3" y="1942"/>
                  <a:pt x="3" y="1942"/>
                  <a:pt x="3" y="1942"/>
                </a:cubicBezTo>
                <a:cubicBezTo>
                  <a:pt x="224" y="1923"/>
                  <a:pt x="224" y="1923"/>
                  <a:pt x="224" y="1923"/>
                </a:cubicBezTo>
                <a:cubicBezTo>
                  <a:pt x="729" y="1918"/>
                  <a:pt x="729" y="1918"/>
                  <a:pt x="729" y="1918"/>
                </a:cubicBezTo>
                <a:cubicBezTo>
                  <a:pt x="729" y="1925"/>
                  <a:pt x="731" y="1933"/>
                  <a:pt x="734" y="1940"/>
                </a:cubicBezTo>
                <a:cubicBezTo>
                  <a:pt x="738" y="1947"/>
                  <a:pt x="744" y="1953"/>
                  <a:pt x="751" y="1957"/>
                </a:cubicBezTo>
                <a:cubicBezTo>
                  <a:pt x="689" y="2034"/>
                  <a:pt x="689" y="2034"/>
                  <a:pt x="689" y="2034"/>
                </a:cubicBezTo>
                <a:cubicBezTo>
                  <a:pt x="592" y="2042"/>
                  <a:pt x="592" y="2042"/>
                  <a:pt x="592" y="2042"/>
                </a:cubicBezTo>
                <a:cubicBezTo>
                  <a:pt x="357" y="2340"/>
                  <a:pt x="357" y="2340"/>
                  <a:pt x="357" y="2340"/>
                </a:cubicBezTo>
                <a:cubicBezTo>
                  <a:pt x="200" y="2316"/>
                  <a:pt x="200" y="2316"/>
                  <a:pt x="200" y="2316"/>
                </a:cubicBezTo>
                <a:cubicBezTo>
                  <a:pt x="203" y="2322"/>
                  <a:pt x="203" y="2322"/>
                  <a:pt x="203" y="2322"/>
                </a:cubicBezTo>
                <a:cubicBezTo>
                  <a:pt x="354" y="2344"/>
                  <a:pt x="354" y="2344"/>
                  <a:pt x="354" y="2344"/>
                </a:cubicBezTo>
                <a:cubicBezTo>
                  <a:pt x="270" y="2451"/>
                  <a:pt x="270" y="2451"/>
                  <a:pt x="270" y="2451"/>
                </a:cubicBezTo>
                <a:cubicBezTo>
                  <a:pt x="273" y="2456"/>
                  <a:pt x="273" y="2456"/>
                  <a:pt x="273" y="2456"/>
                </a:cubicBezTo>
                <a:cubicBezTo>
                  <a:pt x="360" y="2345"/>
                  <a:pt x="360" y="2345"/>
                  <a:pt x="360" y="2345"/>
                </a:cubicBezTo>
                <a:cubicBezTo>
                  <a:pt x="405" y="2352"/>
                  <a:pt x="405" y="2352"/>
                  <a:pt x="405" y="2352"/>
                </a:cubicBezTo>
                <a:cubicBezTo>
                  <a:pt x="403" y="2359"/>
                  <a:pt x="404" y="2367"/>
                  <a:pt x="408" y="2374"/>
                </a:cubicBezTo>
                <a:cubicBezTo>
                  <a:pt x="412" y="2381"/>
                  <a:pt x="417" y="2386"/>
                  <a:pt x="424" y="2389"/>
                </a:cubicBezTo>
                <a:cubicBezTo>
                  <a:pt x="356" y="2613"/>
                  <a:pt x="356" y="2613"/>
                  <a:pt x="356" y="2613"/>
                </a:cubicBezTo>
                <a:cubicBezTo>
                  <a:pt x="359" y="2619"/>
                  <a:pt x="359" y="2619"/>
                  <a:pt x="359" y="2619"/>
                </a:cubicBezTo>
                <a:cubicBezTo>
                  <a:pt x="429" y="2391"/>
                  <a:pt x="429" y="2391"/>
                  <a:pt x="429" y="2391"/>
                </a:cubicBezTo>
                <a:cubicBezTo>
                  <a:pt x="432" y="2392"/>
                  <a:pt x="435" y="2392"/>
                  <a:pt x="439" y="2392"/>
                </a:cubicBezTo>
                <a:cubicBezTo>
                  <a:pt x="444" y="2392"/>
                  <a:pt x="450" y="2391"/>
                  <a:pt x="455" y="2388"/>
                </a:cubicBezTo>
                <a:cubicBezTo>
                  <a:pt x="470" y="2380"/>
                  <a:pt x="477" y="2363"/>
                  <a:pt x="471" y="2347"/>
                </a:cubicBezTo>
                <a:cubicBezTo>
                  <a:pt x="778" y="2246"/>
                  <a:pt x="778" y="2246"/>
                  <a:pt x="778" y="2246"/>
                </a:cubicBezTo>
                <a:cubicBezTo>
                  <a:pt x="778" y="2247"/>
                  <a:pt x="779" y="2249"/>
                  <a:pt x="780" y="2251"/>
                </a:cubicBezTo>
                <a:cubicBezTo>
                  <a:pt x="781" y="2253"/>
                  <a:pt x="782" y="2254"/>
                  <a:pt x="783" y="2256"/>
                </a:cubicBezTo>
                <a:cubicBezTo>
                  <a:pt x="624" y="2363"/>
                  <a:pt x="624" y="2363"/>
                  <a:pt x="624" y="2363"/>
                </a:cubicBezTo>
                <a:cubicBezTo>
                  <a:pt x="624" y="2365"/>
                  <a:pt x="624" y="2367"/>
                  <a:pt x="624" y="2369"/>
                </a:cubicBezTo>
                <a:cubicBezTo>
                  <a:pt x="786" y="2259"/>
                  <a:pt x="786" y="2259"/>
                  <a:pt x="786" y="2259"/>
                </a:cubicBezTo>
                <a:cubicBezTo>
                  <a:pt x="789" y="2262"/>
                  <a:pt x="792" y="2264"/>
                  <a:pt x="796" y="2266"/>
                </a:cubicBezTo>
                <a:cubicBezTo>
                  <a:pt x="773" y="2349"/>
                  <a:pt x="773" y="2349"/>
                  <a:pt x="773" y="2349"/>
                </a:cubicBezTo>
                <a:cubicBezTo>
                  <a:pt x="624" y="2371"/>
                  <a:pt x="624" y="2371"/>
                  <a:pt x="624" y="2371"/>
                </a:cubicBezTo>
                <a:cubicBezTo>
                  <a:pt x="624" y="2373"/>
                  <a:pt x="623" y="2375"/>
                  <a:pt x="623" y="2376"/>
                </a:cubicBezTo>
                <a:cubicBezTo>
                  <a:pt x="772" y="2354"/>
                  <a:pt x="772" y="2354"/>
                  <a:pt x="772" y="2354"/>
                </a:cubicBezTo>
                <a:cubicBezTo>
                  <a:pt x="690" y="2650"/>
                  <a:pt x="690" y="2650"/>
                  <a:pt x="690" y="2650"/>
                </a:cubicBezTo>
                <a:cubicBezTo>
                  <a:pt x="688" y="2649"/>
                  <a:pt x="686" y="2649"/>
                  <a:pt x="684" y="2649"/>
                </a:cubicBezTo>
                <a:cubicBezTo>
                  <a:pt x="678" y="2649"/>
                  <a:pt x="673" y="2650"/>
                  <a:pt x="668" y="2653"/>
                </a:cubicBezTo>
                <a:cubicBezTo>
                  <a:pt x="654" y="2660"/>
                  <a:pt x="647" y="2675"/>
                  <a:pt x="650" y="2690"/>
                </a:cubicBezTo>
                <a:cubicBezTo>
                  <a:pt x="434" y="2762"/>
                  <a:pt x="434" y="2762"/>
                  <a:pt x="434" y="2762"/>
                </a:cubicBezTo>
                <a:cubicBezTo>
                  <a:pt x="436" y="2766"/>
                  <a:pt x="436" y="2766"/>
                  <a:pt x="436" y="2766"/>
                </a:cubicBezTo>
                <a:cubicBezTo>
                  <a:pt x="651" y="2695"/>
                  <a:pt x="651" y="2695"/>
                  <a:pt x="651" y="2695"/>
                </a:cubicBezTo>
                <a:cubicBezTo>
                  <a:pt x="651" y="2696"/>
                  <a:pt x="652" y="2698"/>
                  <a:pt x="653" y="2700"/>
                </a:cubicBezTo>
                <a:cubicBezTo>
                  <a:pt x="657" y="2708"/>
                  <a:pt x="665" y="2714"/>
                  <a:pt x="674" y="2717"/>
                </a:cubicBezTo>
                <a:cubicBezTo>
                  <a:pt x="643" y="2821"/>
                  <a:pt x="643" y="2821"/>
                  <a:pt x="643" y="2821"/>
                </a:cubicBezTo>
                <a:cubicBezTo>
                  <a:pt x="460" y="2811"/>
                  <a:pt x="460" y="2811"/>
                  <a:pt x="460" y="2811"/>
                </a:cubicBezTo>
                <a:cubicBezTo>
                  <a:pt x="463" y="2817"/>
                  <a:pt x="463" y="2817"/>
                  <a:pt x="463" y="2817"/>
                </a:cubicBezTo>
                <a:cubicBezTo>
                  <a:pt x="641" y="2826"/>
                  <a:pt x="641" y="2826"/>
                  <a:pt x="641" y="2826"/>
                </a:cubicBezTo>
                <a:cubicBezTo>
                  <a:pt x="621" y="2895"/>
                  <a:pt x="621" y="2895"/>
                  <a:pt x="621" y="2895"/>
                </a:cubicBezTo>
                <a:cubicBezTo>
                  <a:pt x="512" y="2911"/>
                  <a:pt x="512" y="2911"/>
                  <a:pt x="512" y="2911"/>
                </a:cubicBezTo>
                <a:cubicBezTo>
                  <a:pt x="514" y="2915"/>
                  <a:pt x="514" y="2915"/>
                  <a:pt x="514" y="2915"/>
                </a:cubicBezTo>
                <a:cubicBezTo>
                  <a:pt x="620" y="2899"/>
                  <a:pt x="620" y="2899"/>
                  <a:pt x="620" y="2899"/>
                </a:cubicBezTo>
                <a:cubicBezTo>
                  <a:pt x="579" y="3038"/>
                  <a:pt x="579" y="3038"/>
                  <a:pt x="579" y="3038"/>
                </a:cubicBezTo>
                <a:cubicBezTo>
                  <a:pt x="583" y="3045"/>
                  <a:pt x="583" y="3045"/>
                  <a:pt x="583" y="3045"/>
                </a:cubicBezTo>
                <a:cubicBezTo>
                  <a:pt x="626" y="2898"/>
                  <a:pt x="626" y="2898"/>
                  <a:pt x="626" y="2898"/>
                </a:cubicBezTo>
                <a:cubicBezTo>
                  <a:pt x="974" y="2846"/>
                  <a:pt x="974" y="2846"/>
                  <a:pt x="974" y="2846"/>
                </a:cubicBezTo>
                <a:cubicBezTo>
                  <a:pt x="1010" y="2821"/>
                  <a:pt x="1010" y="2821"/>
                  <a:pt x="1010" y="2821"/>
                </a:cubicBezTo>
                <a:cubicBezTo>
                  <a:pt x="1097" y="2858"/>
                  <a:pt x="1097" y="2858"/>
                  <a:pt x="1097" y="2858"/>
                </a:cubicBezTo>
                <a:cubicBezTo>
                  <a:pt x="793" y="3446"/>
                  <a:pt x="793" y="3446"/>
                  <a:pt x="793" y="3446"/>
                </a:cubicBezTo>
                <a:cubicBezTo>
                  <a:pt x="796" y="3452"/>
                  <a:pt x="796" y="3452"/>
                  <a:pt x="796" y="3452"/>
                </a:cubicBezTo>
                <a:cubicBezTo>
                  <a:pt x="1103" y="2857"/>
                  <a:pt x="1103" y="2857"/>
                  <a:pt x="1103" y="2857"/>
                </a:cubicBezTo>
                <a:cubicBezTo>
                  <a:pt x="1801" y="2661"/>
                  <a:pt x="1801" y="2661"/>
                  <a:pt x="1801" y="2661"/>
                </a:cubicBezTo>
                <a:cubicBezTo>
                  <a:pt x="1802" y="2661"/>
                  <a:pt x="1802" y="2661"/>
                  <a:pt x="1802" y="2661"/>
                </a:cubicBezTo>
                <a:cubicBezTo>
                  <a:pt x="1803" y="2660"/>
                  <a:pt x="1803" y="2660"/>
                  <a:pt x="1803" y="2660"/>
                </a:cubicBezTo>
                <a:cubicBezTo>
                  <a:pt x="2429" y="2083"/>
                  <a:pt x="2429" y="2083"/>
                  <a:pt x="2429" y="2083"/>
                </a:cubicBezTo>
                <a:cubicBezTo>
                  <a:pt x="3259" y="1896"/>
                  <a:pt x="3259" y="1896"/>
                  <a:pt x="3259" y="1896"/>
                </a:cubicBezTo>
                <a:cubicBezTo>
                  <a:pt x="3261" y="1895"/>
                  <a:pt x="3261" y="1895"/>
                  <a:pt x="3261" y="1895"/>
                </a:cubicBezTo>
                <a:cubicBezTo>
                  <a:pt x="3261" y="1894"/>
                  <a:pt x="3261" y="1894"/>
                  <a:pt x="3261" y="1894"/>
                </a:cubicBezTo>
                <a:cubicBezTo>
                  <a:pt x="3818" y="1431"/>
                  <a:pt x="3818" y="1431"/>
                  <a:pt x="3818" y="1431"/>
                </a:cubicBezTo>
                <a:cubicBezTo>
                  <a:pt x="4483" y="1516"/>
                  <a:pt x="4483" y="1516"/>
                  <a:pt x="4483" y="1516"/>
                </a:cubicBezTo>
                <a:cubicBezTo>
                  <a:pt x="4480" y="1510"/>
                  <a:pt x="4480" y="1510"/>
                  <a:pt x="4480" y="1510"/>
                </a:cubicBezTo>
                <a:cubicBezTo>
                  <a:pt x="3823" y="1426"/>
                  <a:pt x="3823" y="1426"/>
                  <a:pt x="3823" y="1426"/>
                </a:cubicBezTo>
                <a:cubicBezTo>
                  <a:pt x="3842" y="1334"/>
                  <a:pt x="3842" y="1334"/>
                  <a:pt x="3842" y="1334"/>
                </a:cubicBezTo>
                <a:cubicBezTo>
                  <a:pt x="3883" y="1318"/>
                  <a:pt x="3883" y="1318"/>
                  <a:pt x="3883" y="1318"/>
                </a:cubicBezTo>
                <a:cubicBezTo>
                  <a:pt x="4123" y="1061"/>
                  <a:pt x="4123" y="1061"/>
                  <a:pt x="4123" y="1061"/>
                </a:cubicBezTo>
                <a:cubicBezTo>
                  <a:pt x="4269" y="1109"/>
                  <a:pt x="4269" y="1109"/>
                  <a:pt x="4269" y="1109"/>
                </a:cubicBezTo>
                <a:cubicBezTo>
                  <a:pt x="4265" y="1101"/>
                  <a:pt x="4265" y="1101"/>
                  <a:pt x="4265" y="1101"/>
                </a:cubicBezTo>
                <a:cubicBezTo>
                  <a:pt x="4128" y="1056"/>
                  <a:pt x="4128" y="1056"/>
                  <a:pt x="4128" y="1056"/>
                </a:cubicBezTo>
                <a:cubicBezTo>
                  <a:pt x="4201" y="979"/>
                  <a:pt x="4201" y="979"/>
                  <a:pt x="4201" y="979"/>
                </a:cubicBezTo>
                <a:cubicBezTo>
                  <a:pt x="4198" y="974"/>
                  <a:pt x="4198" y="974"/>
                  <a:pt x="4198" y="974"/>
                </a:cubicBezTo>
                <a:cubicBezTo>
                  <a:pt x="4123" y="1055"/>
                  <a:pt x="4123" y="1055"/>
                  <a:pt x="4123" y="1055"/>
                </a:cubicBezTo>
                <a:cubicBezTo>
                  <a:pt x="4055" y="1033"/>
                  <a:pt x="4055" y="1033"/>
                  <a:pt x="4055" y="1033"/>
                </a:cubicBezTo>
                <a:cubicBezTo>
                  <a:pt x="4149" y="880"/>
                  <a:pt x="4149" y="880"/>
                  <a:pt x="4149" y="880"/>
                </a:cubicBezTo>
                <a:cubicBezTo>
                  <a:pt x="4146" y="875"/>
                  <a:pt x="4146" y="875"/>
                  <a:pt x="4146" y="875"/>
                </a:cubicBezTo>
                <a:cubicBezTo>
                  <a:pt x="4050" y="1031"/>
                  <a:pt x="4050" y="1031"/>
                  <a:pt x="4050" y="1031"/>
                </a:cubicBezTo>
                <a:cubicBezTo>
                  <a:pt x="3946" y="997"/>
                  <a:pt x="3946" y="997"/>
                  <a:pt x="3946" y="997"/>
                </a:cubicBezTo>
                <a:cubicBezTo>
                  <a:pt x="3947" y="990"/>
                  <a:pt x="3946" y="982"/>
                  <a:pt x="3942" y="975"/>
                </a:cubicBezTo>
                <a:cubicBezTo>
                  <a:pt x="3941" y="973"/>
                  <a:pt x="3939" y="971"/>
                  <a:pt x="3938" y="969"/>
                </a:cubicBezTo>
                <a:cubicBezTo>
                  <a:pt x="4122" y="830"/>
                  <a:pt x="4122" y="830"/>
                  <a:pt x="4122" y="830"/>
                </a:cubicBezTo>
                <a:cubicBezTo>
                  <a:pt x="4120" y="825"/>
                  <a:pt x="4120" y="825"/>
                  <a:pt x="4120" y="825"/>
                </a:cubicBezTo>
                <a:cubicBezTo>
                  <a:pt x="3934" y="965"/>
                  <a:pt x="3934" y="965"/>
                  <a:pt x="3934" y="965"/>
                </a:cubicBezTo>
                <a:cubicBezTo>
                  <a:pt x="3928" y="960"/>
                  <a:pt x="3920" y="957"/>
                  <a:pt x="3911" y="957"/>
                </a:cubicBezTo>
                <a:cubicBezTo>
                  <a:pt x="3906" y="957"/>
                  <a:pt x="3901" y="958"/>
                  <a:pt x="3895" y="961"/>
                </a:cubicBezTo>
                <a:cubicBezTo>
                  <a:pt x="3890" y="964"/>
                  <a:pt x="3885" y="968"/>
                  <a:pt x="3882" y="973"/>
                </a:cubicBezTo>
                <a:cubicBezTo>
                  <a:pt x="3593" y="872"/>
                  <a:pt x="3593" y="872"/>
                  <a:pt x="3593" y="872"/>
                </a:cubicBezTo>
                <a:cubicBezTo>
                  <a:pt x="3703" y="754"/>
                  <a:pt x="3703" y="754"/>
                  <a:pt x="3703" y="754"/>
                </a:cubicBezTo>
                <a:cubicBezTo>
                  <a:pt x="4053" y="699"/>
                  <a:pt x="4053" y="699"/>
                  <a:pt x="4053" y="699"/>
                </a:cubicBezTo>
                <a:cubicBezTo>
                  <a:pt x="4051" y="694"/>
                  <a:pt x="4051" y="694"/>
                  <a:pt x="4051" y="694"/>
                </a:cubicBezTo>
                <a:cubicBezTo>
                  <a:pt x="3701" y="749"/>
                  <a:pt x="3701" y="749"/>
                  <a:pt x="3701" y="749"/>
                </a:cubicBezTo>
                <a:cubicBezTo>
                  <a:pt x="3701" y="749"/>
                  <a:pt x="3701" y="749"/>
                  <a:pt x="3701" y="749"/>
                </a:cubicBezTo>
                <a:cubicBezTo>
                  <a:pt x="3501" y="827"/>
                  <a:pt x="3501" y="827"/>
                  <a:pt x="3501" y="827"/>
                </a:cubicBezTo>
                <a:cubicBezTo>
                  <a:pt x="3501" y="825"/>
                  <a:pt x="3500" y="824"/>
                  <a:pt x="3499" y="822"/>
                </a:cubicBezTo>
                <a:cubicBezTo>
                  <a:pt x="3499" y="821"/>
                  <a:pt x="3498" y="819"/>
                  <a:pt x="3497" y="818"/>
                </a:cubicBezTo>
                <a:cubicBezTo>
                  <a:pt x="3757" y="621"/>
                  <a:pt x="3757" y="621"/>
                  <a:pt x="3757" y="621"/>
                </a:cubicBezTo>
                <a:cubicBezTo>
                  <a:pt x="3764" y="630"/>
                  <a:pt x="3774" y="635"/>
                  <a:pt x="3784" y="635"/>
                </a:cubicBezTo>
                <a:cubicBezTo>
                  <a:pt x="3790" y="635"/>
                  <a:pt x="3795" y="633"/>
                  <a:pt x="3801" y="631"/>
                </a:cubicBezTo>
                <a:cubicBezTo>
                  <a:pt x="3809" y="626"/>
                  <a:pt x="3815" y="619"/>
                  <a:pt x="3817" y="610"/>
                </a:cubicBezTo>
                <a:cubicBezTo>
                  <a:pt x="4045" y="683"/>
                  <a:pt x="4045" y="683"/>
                  <a:pt x="4045" y="683"/>
                </a:cubicBezTo>
                <a:cubicBezTo>
                  <a:pt x="4042" y="677"/>
                  <a:pt x="4042" y="677"/>
                  <a:pt x="4042" y="677"/>
                </a:cubicBezTo>
                <a:cubicBezTo>
                  <a:pt x="3819" y="606"/>
                  <a:pt x="3819" y="606"/>
                  <a:pt x="3819" y="606"/>
                </a:cubicBezTo>
                <a:cubicBezTo>
                  <a:pt x="3820" y="598"/>
                  <a:pt x="3819" y="591"/>
                  <a:pt x="3815" y="584"/>
                </a:cubicBezTo>
                <a:cubicBezTo>
                  <a:pt x="3811" y="577"/>
                  <a:pt x="3806" y="572"/>
                  <a:pt x="3799" y="569"/>
                </a:cubicBezTo>
                <a:cubicBezTo>
                  <a:pt x="3819" y="528"/>
                  <a:pt x="3819" y="528"/>
                  <a:pt x="3819" y="528"/>
                </a:cubicBezTo>
                <a:cubicBezTo>
                  <a:pt x="3959" y="519"/>
                  <a:pt x="3959" y="519"/>
                  <a:pt x="3959" y="519"/>
                </a:cubicBezTo>
                <a:cubicBezTo>
                  <a:pt x="3957" y="514"/>
                  <a:pt x="3957" y="514"/>
                  <a:pt x="3957" y="514"/>
                </a:cubicBezTo>
                <a:cubicBezTo>
                  <a:pt x="3822" y="523"/>
                  <a:pt x="3822" y="523"/>
                  <a:pt x="3822" y="523"/>
                </a:cubicBezTo>
                <a:cubicBezTo>
                  <a:pt x="3889" y="385"/>
                  <a:pt x="3889" y="385"/>
                  <a:pt x="3889" y="385"/>
                </a:cubicBezTo>
                <a:cubicBezTo>
                  <a:pt x="3886" y="379"/>
                  <a:pt x="3886" y="379"/>
                  <a:pt x="3886" y="379"/>
                </a:cubicBezTo>
                <a:cubicBezTo>
                  <a:pt x="3816" y="523"/>
                  <a:pt x="3816" y="523"/>
                  <a:pt x="3816" y="523"/>
                </a:cubicBezTo>
                <a:cubicBezTo>
                  <a:pt x="3437" y="547"/>
                  <a:pt x="3437" y="547"/>
                  <a:pt x="3437" y="547"/>
                </a:cubicBezTo>
                <a:cubicBezTo>
                  <a:pt x="3376" y="623"/>
                  <a:pt x="3376" y="623"/>
                  <a:pt x="3376" y="623"/>
                </a:cubicBezTo>
                <a:cubicBezTo>
                  <a:pt x="3270" y="631"/>
                  <a:pt x="3270" y="631"/>
                  <a:pt x="3270" y="631"/>
                </a:cubicBezTo>
                <a:cubicBezTo>
                  <a:pt x="3270" y="624"/>
                  <a:pt x="3269" y="617"/>
                  <a:pt x="3265" y="610"/>
                </a:cubicBezTo>
                <a:cubicBezTo>
                  <a:pt x="3262" y="604"/>
                  <a:pt x="3258" y="599"/>
                  <a:pt x="3253" y="596"/>
                </a:cubicBezTo>
                <a:cubicBezTo>
                  <a:pt x="3487" y="264"/>
                  <a:pt x="3487" y="264"/>
                  <a:pt x="3487" y="264"/>
                </a:cubicBezTo>
                <a:cubicBezTo>
                  <a:pt x="3489" y="255"/>
                  <a:pt x="3495" y="247"/>
                  <a:pt x="3503" y="241"/>
                </a:cubicBezTo>
                <a:cubicBezTo>
                  <a:pt x="3549" y="177"/>
                  <a:pt x="3549" y="177"/>
                  <a:pt x="3549" y="177"/>
                </a:cubicBezTo>
                <a:cubicBezTo>
                  <a:pt x="3689" y="5"/>
                  <a:pt x="3689" y="5"/>
                  <a:pt x="3689" y="5"/>
                </a:cubicBezTo>
                <a:cubicBezTo>
                  <a:pt x="3686" y="0"/>
                  <a:pt x="3686" y="0"/>
                  <a:pt x="3686" y="0"/>
                </a:cubicBezTo>
              </a:path>
            </a:pathLst>
          </a:custGeom>
          <a:solidFill>
            <a:schemeClr val="tx2">
              <a:alpha val="16000"/>
            </a:schemeClr>
          </a:solidFill>
          <a:ln>
            <a:noFill/>
          </a:ln>
        </p:spPr>
        <p:txBody>
          <a:bodyPr vert="horz" wrap="square" lIns="91440" tIns="45720" rIns="91440" bIns="45720" numCol="1" anchor="t" anchorCtr="0" compatLnSpc="1"/>
          <a:lstStyle/>
          <a:p>
            <a:endParaRPr lang="zh-CN" altLang="en-US"/>
          </a:p>
        </p:txBody>
      </p:sp>
      <p:cxnSp>
        <p:nvCxnSpPr>
          <p:cNvPr id="22" name="直接连接符 21"/>
          <p:cNvCxnSpPr>
            <a:stCxn id="52" idx="2"/>
            <a:endCxn id="51" idx="5"/>
          </p:cNvCxnSpPr>
          <p:nvPr/>
        </p:nvCxnSpPr>
        <p:spPr>
          <a:xfrm rot="20700000" flipH="1">
            <a:off x="10864487" y="2330829"/>
            <a:ext cx="704693" cy="68266"/>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45" idx="1"/>
            <a:endCxn id="44" idx="5"/>
          </p:cNvCxnSpPr>
          <p:nvPr/>
        </p:nvCxnSpPr>
        <p:spPr>
          <a:xfrm flipH="1">
            <a:off x="11207500" y="1462925"/>
            <a:ext cx="583482" cy="234361"/>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44" idx="1"/>
            <a:endCxn id="52" idx="5"/>
          </p:cNvCxnSpPr>
          <p:nvPr/>
        </p:nvCxnSpPr>
        <p:spPr>
          <a:xfrm rot="20700000">
            <a:off x="11252490" y="1705194"/>
            <a:ext cx="255332" cy="552563"/>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52" idx="7"/>
            <a:endCxn id="46" idx="4"/>
          </p:cNvCxnSpPr>
          <p:nvPr/>
        </p:nvCxnSpPr>
        <p:spPr>
          <a:xfrm>
            <a:off x="11585205" y="2241612"/>
            <a:ext cx="306914" cy="475807"/>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46" idx="2"/>
          </p:cNvCxnSpPr>
          <p:nvPr/>
        </p:nvCxnSpPr>
        <p:spPr>
          <a:xfrm rot="20700000" flipH="1" flipV="1">
            <a:off x="11310404" y="2790076"/>
            <a:ext cx="562648" cy="51103"/>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48" idx="4"/>
          </p:cNvCxnSpPr>
          <p:nvPr/>
        </p:nvCxnSpPr>
        <p:spPr>
          <a:xfrm rot="20700000" flipH="1" flipV="1">
            <a:off x="11345746" y="2861451"/>
            <a:ext cx="315982" cy="52044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stCxn id="46" idx="0"/>
            <a:endCxn id="54" idx="4"/>
          </p:cNvCxnSpPr>
          <p:nvPr/>
        </p:nvCxnSpPr>
        <p:spPr>
          <a:xfrm>
            <a:off x="11920149" y="2789546"/>
            <a:ext cx="210652" cy="938777"/>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48" idx="7"/>
          </p:cNvCxnSpPr>
          <p:nvPr/>
        </p:nvCxnSpPr>
        <p:spPr>
          <a:xfrm rot="20700000">
            <a:off x="11828486" y="3338859"/>
            <a:ext cx="282094" cy="468365"/>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a:stCxn id="48" idx="1"/>
            <a:endCxn id="47" idx="5"/>
          </p:cNvCxnSpPr>
          <p:nvPr/>
        </p:nvCxnSpPr>
        <p:spPr>
          <a:xfrm rot="20700000" flipH="1">
            <a:off x="11682844" y="3408162"/>
            <a:ext cx="175721" cy="1031089"/>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49" idx="4"/>
          </p:cNvCxnSpPr>
          <p:nvPr/>
        </p:nvCxnSpPr>
        <p:spPr>
          <a:xfrm rot="20700000" flipV="1">
            <a:off x="10862314" y="2955688"/>
            <a:ext cx="512256" cy="792980"/>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47" idx="7"/>
            <a:endCxn id="54" idx="1"/>
          </p:cNvCxnSpPr>
          <p:nvPr/>
        </p:nvCxnSpPr>
        <p:spPr>
          <a:xfrm rot="20700000" flipV="1">
            <a:off x="11747328" y="3827170"/>
            <a:ext cx="468446" cy="603182"/>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43" idx="3"/>
            <a:endCxn id="47" idx="0"/>
          </p:cNvCxnSpPr>
          <p:nvPr/>
        </p:nvCxnSpPr>
        <p:spPr>
          <a:xfrm rot="20700000" flipH="1" flipV="1">
            <a:off x="11902864" y="4452676"/>
            <a:ext cx="238713" cy="686005"/>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48" idx="2"/>
            <a:endCxn id="49" idx="6"/>
          </p:cNvCxnSpPr>
          <p:nvPr/>
        </p:nvCxnSpPr>
        <p:spPr>
          <a:xfrm rot="20700000" flipH="1">
            <a:off x="10978121" y="3477060"/>
            <a:ext cx="769336" cy="25115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53" idx="3"/>
            <a:endCxn id="51" idx="0"/>
          </p:cNvCxnSpPr>
          <p:nvPr/>
        </p:nvCxnSpPr>
        <p:spPr>
          <a:xfrm rot="20700000" flipH="1" flipV="1">
            <a:off x="10928727" y="2516479"/>
            <a:ext cx="290140" cy="38569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49" idx="0"/>
            <a:endCxn id="47" idx="2"/>
          </p:cNvCxnSpPr>
          <p:nvPr/>
        </p:nvCxnSpPr>
        <p:spPr>
          <a:xfrm rot="20700000">
            <a:off x="11093417" y="3782850"/>
            <a:ext cx="597404" cy="787450"/>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47" idx="2"/>
            <a:endCxn id="55" idx="6"/>
          </p:cNvCxnSpPr>
          <p:nvPr/>
        </p:nvCxnSpPr>
        <p:spPr>
          <a:xfrm rot="20700000" flipH="1">
            <a:off x="11099693" y="4569473"/>
            <a:ext cx="700494" cy="44108"/>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55" idx="1"/>
            <a:endCxn id="56" idx="4"/>
          </p:cNvCxnSpPr>
          <p:nvPr/>
        </p:nvCxnSpPr>
        <p:spPr>
          <a:xfrm rot="20700000" flipH="1">
            <a:off x="10538320" y="4811065"/>
            <a:ext cx="608415" cy="44060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55" idx="0"/>
            <a:endCxn id="43" idx="2"/>
          </p:cNvCxnSpPr>
          <p:nvPr/>
        </p:nvCxnSpPr>
        <p:spPr>
          <a:xfrm rot="20700000">
            <a:off x="11171375" y="4601549"/>
            <a:ext cx="983802" cy="672382"/>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43" name="椭圆 42"/>
          <p:cNvSpPr/>
          <p:nvPr/>
        </p:nvSpPr>
        <p:spPr>
          <a:xfrm rot="9525715" flipH="1">
            <a:off x="12221961" y="5065627"/>
            <a:ext cx="102071" cy="10209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rot="9525715" flipH="1">
            <a:off x="11168905" y="169495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rot="9525715" flipH="1">
            <a:off x="11768085" y="1389474"/>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rot="9525715" flipH="1">
            <a:off x="11867452" y="2714792"/>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rot="9525715" flipH="1">
            <a:off x="11780676" y="444209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rot="9525715" flipH="1">
            <a:off x="11699242" y="3329537"/>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rot="9525715" flipH="1">
            <a:off x="10948993" y="3798822"/>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rot="9525715" flipH="1">
            <a:off x="10297353" y="330916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rot="9525715" flipH="1">
            <a:off x="10831060" y="2485844"/>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rot="9525715" flipH="1">
            <a:off x="11546984" y="2213609"/>
            <a:ext cx="39911" cy="399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rot="9525715" flipH="1">
            <a:off x="11262354" y="2847607"/>
            <a:ext cx="35012" cy="350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9525715" flipH="1">
            <a:off x="12114062" y="3726540"/>
            <a:ext cx="52501" cy="5251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rot="9525715" flipH="1">
            <a:off x="11062358" y="4685329"/>
            <a:ext cx="56911" cy="5692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rot="9525715" flipH="1">
            <a:off x="10581037" y="5320275"/>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9525715" flipH="1">
            <a:off x="10249498" y="5989465"/>
            <a:ext cx="107216" cy="107239"/>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rot="9525715" flipH="1">
            <a:off x="11403404" y="5803334"/>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9525715" flipH="1">
            <a:off x="10201905" y="4955641"/>
            <a:ext cx="46809" cy="468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a:endCxn id="45" idx="5"/>
          </p:cNvCxnSpPr>
          <p:nvPr/>
        </p:nvCxnSpPr>
        <p:spPr>
          <a:xfrm flipH="1">
            <a:off x="11821876" y="493621"/>
            <a:ext cx="309357" cy="899107"/>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20700000">
            <a:off x="10699196" y="5292738"/>
            <a:ext cx="646109" cy="608142"/>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63" name="椭圆 62"/>
          <p:cNvSpPr/>
          <p:nvPr/>
        </p:nvSpPr>
        <p:spPr>
          <a:xfrm rot="9525715" flipH="1">
            <a:off x="11999951" y="6214519"/>
            <a:ext cx="74367" cy="7438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4" name="直接连接符 63"/>
          <p:cNvCxnSpPr>
            <a:stCxn id="58" idx="7"/>
          </p:cNvCxnSpPr>
          <p:nvPr/>
        </p:nvCxnSpPr>
        <p:spPr>
          <a:xfrm>
            <a:off x="11476844" y="5857142"/>
            <a:ext cx="512160" cy="377610"/>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66" name="直接连接符 6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560731" y="156853"/>
            <a:ext cx="3070538" cy="707886"/>
          </a:xfrm>
          <a:prstGeom prst="rect">
            <a:avLst/>
          </a:prstGeom>
          <a:noFill/>
        </p:spPr>
        <p:txBody>
          <a:bodyPr wrap="square" rtlCol="0">
            <a:spAutoFit/>
          </a:bodyPr>
          <a:lstStyle/>
          <a:p>
            <a:pPr algn="ct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推荐算法</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4" name="图片 3"/>
          <p:cNvPicPr>
            <a:picLocks noChangeAspect="1"/>
          </p:cNvPicPr>
          <p:nvPr/>
        </p:nvPicPr>
        <p:blipFill>
          <a:blip r:embed="rId1"/>
          <a:stretch>
            <a:fillRect/>
          </a:stretch>
        </p:blipFill>
        <p:spPr>
          <a:xfrm>
            <a:off x="2199985" y="1269481"/>
            <a:ext cx="7792215" cy="527321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502374"/>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4</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709536"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61" name="矩形 60"/>
          <p:cNvSpPr/>
          <p:nvPr/>
        </p:nvSpPr>
        <p:spPr>
          <a:xfrm>
            <a:off x="3592956" y="2959978"/>
            <a:ext cx="1529586" cy="58477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04</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681006" y="3631262"/>
            <a:ext cx="5859994" cy="1370965"/>
          </a:xfrm>
          <a:prstGeom prst="rect">
            <a:avLst/>
          </a:prstGeom>
          <a:noFill/>
        </p:spPr>
        <p:txBody>
          <a:bodyPr wrap="square" rtlCol="0">
            <a:spAutoFit/>
          </a:bodyPr>
          <a:lstStyle/>
          <a:p>
            <a:pPr>
              <a:lnSpc>
                <a:spcPct val="130000"/>
              </a:lnSpc>
            </a:pPr>
            <a:r>
              <a:rPr lang="zh-CN" altLang="en-US" sz="4400" dirty="0">
                <a:latin typeface="华文细黑" panose="02010600040101010101" pitchFamily="2" charset="-122"/>
                <a:ea typeface="华文细黑" panose="02010600040101010101" pitchFamily="2" charset="-122"/>
                <a:sym typeface="华文细黑" panose="02010600040101010101" pitchFamily="2" charset="-122"/>
              </a:rPr>
              <a:t>任务阶段完成情况</a:t>
            </a:r>
            <a:endParaRPr lang="en-US" altLang="zh-CN" sz="4400" dirty="0">
              <a:solidFill>
                <a:schemeClr val="tx2"/>
              </a:solidFill>
              <a:latin typeface="+mn-ea"/>
            </a:endParaRPr>
          </a:p>
          <a:p>
            <a:pPr>
              <a:lnSpc>
                <a:spcPct val="130000"/>
              </a:lnSpc>
            </a:pPr>
            <a:r>
              <a:rPr lang="en-US" altLang="zh-CN" sz="2000" dirty="0">
                <a:solidFill>
                  <a:schemeClr val="tx2"/>
                </a:solidFill>
                <a:latin typeface="+mn-ea"/>
              </a:rPr>
              <a:t>Conclusion</a:t>
            </a:r>
            <a:endParaRPr lang="en-US" altLang="zh-CN" sz="2000" dirty="0">
              <a:solidFill>
                <a:schemeClr val="tx2"/>
              </a:solidFill>
              <a:latin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1"/>
          <a:stretch>
            <a:fillRect/>
          </a:stretch>
        </p:blipFill>
        <p:spPr>
          <a:xfrm>
            <a:off x="479904" y="2282347"/>
            <a:ext cx="11224268" cy="2885796"/>
          </a:xfrm>
          <a:prstGeom prst="rect">
            <a:avLst/>
          </a:prstGeom>
        </p:spPr>
      </p:pic>
      <p:sp>
        <p:nvSpPr>
          <p:cNvPr id="78" name="文本框 77"/>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04</a:t>
            </a:r>
            <a:endParaRPr lang="zh-CN" altLang="en-US" sz="6000" dirty="0">
              <a:solidFill>
                <a:schemeClr val="tx1"/>
              </a:solidFill>
              <a:latin typeface="+mn-lt"/>
            </a:endParaRPr>
          </a:p>
        </p:txBody>
      </p:sp>
      <p:cxnSp>
        <p:nvCxnSpPr>
          <p:cNvPr id="79" name="直接连接符 78"/>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916501" y="820868"/>
            <a:ext cx="4351074" cy="706755"/>
          </a:xfrm>
          <a:prstGeom prst="rect">
            <a:avLst/>
          </a:prstGeom>
          <a:noFill/>
        </p:spPr>
        <p:txBody>
          <a:bodyPr wrap="square" rtlCol="0">
            <a:spAutoFit/>
          </a:bodyPr>
          <a:lstStyle/>
          <a:p>
            <a:pPr algn="ct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任务阶段完成情况</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4" name="图片 3" descr="3658885"/>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264400" y="2566670"/>
            <a:ext cx="708025" cy="708025"/>
          </a:xfrm>
          <a:prstGeom prst="rect">
            <a:avLst/>
          </a:prstGeom>
        </p:spPr>
      </p:pic>
      <p:pic>
        <p:nvPicPr>
          <p:cNvPr id="6" name="图片 5" descr="3658885"/>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828800" y="5050155"/>
            <a:ext cx="914400" cy="914400"/>
          </a:xfrm>
          <a:prstGeom prst="rect">
            <a:avLst/>
          </a:prstGeom>
        </p:spPr>
      </p:pic>
      <p:pic>
        <p:nvPicPr>
          <p:cNvPr id="8" name="图片 7" descr="3658885"/>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7264400" y="3521075"/>
            <a:ext cx="708025" cy="70802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427915" y="720575"/>
            <a:ext cx="3336170" cy="923330"/>
          </a:xfrm>
          <a:prstGeom prst="rect">
            <a:avLst/>
          </a:prstGeom>
          <a:noFill/>
        </p:spPr>
        <p:txBody>
          <a:bodyPr wrap="none" rtlCol="0">
            <a:spAutoFit/>
          </a:bodyPr>
          <a:lstStyle/>
          <a:p>
            <a:r>
              <a:rPr lang="en-US" altLang="zh-CN" sz="5400" dirty="0"/>
              <a:t>CONTENT</a:t>
            </a:r>
            <a:endParaRPr lang="zh-CN" altLang="en-US" sz="5400" dirty="0"/>
          </a:p>
        </p:txBody>
      </p:sp>
      <p:cxnSp>
        <p:nvCxnSpPr>
          <p:cNvPr id="347" name="直接连接符 346"/>
          <p:cNvCxnSpPr/>
          <p:nvPr/>
        </p:nvCxnSpPr>
        <p:spPr>
          <a:xfrm>
            <a:off x="5069497" y="1817914"/>
            <a:ext cx="2053007" cy="0"/>
          </a:xfrm>
          <a:prstGeom prst="line">
            <a:avLst/>
          </a:prstGeom>
          <a:ln w="44450" cap="rnd">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401" name="直接连接符 400"/>
          <p:cNvCxnSpPr/>
          <p:nvPr/>
        </p:nvCxnSpPr>
        <p:spPr>
          <a:xfrm>
            <a:off x="0" y="3924300"/>
            <a:ext cx="121920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402" name="椭圆 401"/>
          <p:cNvSpPr/>
          <p:nvPr/>
        </p:nvSpPr>
        <p:spPr>
          <a:xfrm rot="11174285">
            <a:off x="2098591" y="3864651"/>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3" name="椭圆 402"/>
          <p:cNvSpPr/>
          <p:nvPr/>
        </p:nvSpPr>
        <p:spPr>
          <a:xfrm rot="11174285">
            <a:off x="340254" y="3775200"/>
            <a:ext cx="224209" cy="22420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4" name="椭圆 403"/>
          <p:cNvSpPr/>
          <p:nvPr/>
        </p:nvSpPr>
        <p:spPr>
          <a:xfrm rot="11174285">
            <a:off x="3347090" y="3784512"/>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5" name="椭圆 404"/>
          <p:cNvSpPr/>
          <p:nvPr/>
        </p:nvSpPr>
        <p:spPr>
          <a:xfrm rot="11174285">
            <a:off x="7000792" y="3864651"/>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6" name="椭圆 405"/>
          <p:cNvSpPr/>
          <p:nvPr/>
        </p:nvSpPr>
        <p:spPr>
          <a:xfrm rot="11174285">
            <a:off x="5318654" y="3775200"/>
            <a:ext cx="224209" cy="22420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7" name="椭圆 406"/>
          <p:cNvSpPr/>
          <p:nvPr/>
        </p:nvSpPr>
        <p:spPr>
          <a:xfrm rot="11174285">
            <a:off x="8325490" y="3784512"/>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8" name="椭圆 407"/>
          <p:cNvSpPr/>
          <p:nvPr/>
        </p:nvSpPr>
        <p:spPr>
          <a:xfrm rot="11174285">
            <a:off x="9790696" y="3864650"/>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9" name="椭圆 408"/>
          <p:cNvSpPr/>
          <p:nvPr/>
        </p:nvSpPr>
        <p:spPr>
          <a:xfrm rot="11174285">
            <a:off x="11115394" y="3784511"/>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410" name="直接连接符 409"/>
          <p:cNvCxnSpPr>
            <a:stCxn id="403" idx="3"/>
          </p:cNvCxnSpPr>
          <p:nvPr/>
        </p:nvCxnSpPr>
        <p:spPr>
          <a:xfrm flipV="1">
            <a:off x="539772" y="3547264"/>
            <a:ext cx="686767" cy="269854"/>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1" name="直接连接符 410"/>
          <p:cNvCxnSpPr>
            <a:endCxn id="402" idx="5"/>
          </p:cNvCxnSpPr>
          <p:nvPr/>
        </p:nvCxnSpPr>
        <p:spPr>
          <a:xfrm>
            <a:off x="1226539" y="3547264"/>
            <a:ext cx="902127" cy="335102"/>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2" name="直接连接符 411"/>
          <p:cNvCxnSpPr>
            <a:stCxn id="402" idx="1"/>
            <a:endCxn id="414" idx="5"/>
          </p:cNvCxnSpPr>
          <p:nvPr/>
        </p:nvCxnSpPr>
        <p:spPr>
          <a:xfrm>
            <a:off x="2229378" y="4007798"/>
            <a:ext cx="340215" cy="663745"/>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3" name="直接连接符 412"/>
          <p:cNvCxnSpPr>
            <a:stCxn id="414" idx="3"/>
            <a:endCxn id="404" idx="7"/>
          </p:cNvCxnSpPr>
          <p:nvPr/>
        </p:nvCxnSpPr>
        <p:spPr>
          <a:xfrm flipV="1">
            <a:off x="2651615" y="3968413"/>
            <a:ext cx="720383" cy="71209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14" name="椭圆 413"/>
          <p:cNvSpPr/>
          <p:nvPr/>
        </p:nvSpPr>
        <p:spPr>
          <a:xfrm rot="11174285">
            <a:off x="2547778" y="4658694"/>
            <a:ext cx="116686" cy="11668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15" name="直接连接符 414"/>
          <p:cNvCxnSpPr>
            <a:stCxn id="404" idx="3"/>
            <a:endCxn id="417" idx="6"/>
          </p:cNvCxnSpPr>
          <p:nvPr/>
        </p:nvCxnSpPr>
        <p:spPr>
          <a:xfrm flipV="1">
            <a:off x="3548370" y="3460593"/>
            <a:ext cx="995445" cy="36620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6" name="直接连接符 415"/>
          <p:cNvCxnSpPr>
            <a:stCxn id="406" idx="5"/>
          </p:cNvCxnSpPr>
          <p:nvPr/>
        </p:nvCxnSpPr>
        <p:spPr>
          <a:xfrm flipH="1" flipV="1">
            <a:off x="4632960" y="3463290"/>
            <a:ext cx="727612" cy="336601"/>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17" name="椭圆 416"/>
          <p:cNvSpPr/>
          <p:nvPr/>
        </p:nvSpPr>
        <p:spPr>
          <a:xfrm rot="11174285">
            <a:off x="4543512" y="3414972"/>
            <a:ext cx="102364" cy="1023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18" name="直接连接符 417"/>
          <p:cNvCxnSpPr>
            <a:endCxn id="420" idx="5"/>
          </p:cNvCxnSpPr>
          <p:nvPr/>
        </p:nvCxnSpPr>
        <p:spPr>
          <a:xfrm>
            <a:off x="5403840" y="3910377"/>
            <a:ext cx="203413" cy="431055"/>
          </a:xfrm>
          <a:prstGeom prst="line">
            <a:avLst/>
          </a:prstGeom>
          <a:ln>
            <a:solidFill>
              <a:schemeClr val="tx1">
                <a:alpha val="51000"/>
              </a:schemeClr>
            </a:solidFill>
          </a:ln>
        </p:spPr>
        <p:style>
          <a:lnRef idx="1">
            <a:schemeClr val="accent1"/>
          </a:lnRef>
          <a:fillRef idx="0">
            <a:schemeClr val="accent1"/>
          </a:fillRef>
          <a:effectRef idx="0">
            <a:schemeClr val="accent1"/>
          </a:effectRef>
          <a:fontRef idx="minor">
            <a:schemeClr val="tx1"/>
          </a:fontRef>
        </p:style>
      </p:cxnSp>
      <p:cxnSp>
        <p:nvCxnSpPr>
          <p:cNvPr id="419" name="直接连接符 418"/>
          <p:cNvCxnSpPr>
            <a:stCxn id="405" idx="7"/>
            <a:endCxn id="420" idx="2"/>
          </p:cNvCxnSpPr>
          <p:nvPr/>
        </p:nvCxnSpPr>
        <p:spPr>
          <a:xfrm flipH="1">
            <a:off x="5731596" y="3995438"/>
            <a:ext cx="1286911" cy="41417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20" name="椭圆 419"/>
          <p:cNvSpPr/>
          <p:nvPr/>
        </p:nvSpPr>
        <p:spPr>
          <a:xfrm rot="11174285">
            <a:off x="5578556" y="4324528"/>
            <a:ext cx="153494" cy="15349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21" name="直接连接符 420"/>
          <p:cNvCxnSpPr>
            <a:endCxn id="405" idx="3"/>
          </p:cNvCxnSpPr>
          <p:nvPr/>
        </p:nvCxnSpPr>
        <p:spPr>
          <a:xfrm flipH="1">
            <a:off x="7143939" y="3338513"/>
            <a:ext cx="1857188" cy="556213"/>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22" name="直接连接符 421"/>
          <p:cNvCxnSpPr>
            <a:stCxn id="408" idx="5"/>
            <a:endCxn id="423" idx="2"/>
          </p:cNvCxnSpPr>
          <p:nvPr/>
        </p:nvCxnSpPr>
        <p:spPr>
          <a:xfrm flipH="1" flipV="1">
            <a:off x="9214086" y="3327985"/>
            <a:ext cx="606685" cy="554380"/>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23" name="椭圆 422"/>
          <p:cNvSpPr/>
          <p:nvPr/>
        </p:nvSpPr>
        <p:spPr>
          <a:xfrm rot="11174285">
            <a:off x="8990541" y="3203700"/>
            <a:ext cx="224209" cy="22420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24" name="直接连接符 423"/>
          <p:cNvCxnSpPr>
            <a:endCxn id="407" idx="1"/>
          </p:cNvCxnSpPr>
          <p:nvPr/>
        </p:nvCxnSpPr>
        <p:spPr>
          <a:xfrm flipH="1" flipV="1">
            <a:off x="8509391" y="3985792"/>
            <a:ext cx="1231057" cy="546520"/>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25" name="直接连接符 424"/>
          <p:cNvCxnSpPr>
            <a:stCxn id="409" idx="7"/>
          </p:cNvCxnSpPr>
          <p:nvPr/>
        </p:nvCxnSpPr>
        <p:spPr>
          <a:xfrm flipH="1">
            <a:off x="9744077" y="3968412"/>
            <a:ext cx="1396225" cy="570252"/>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26" name="文本框 425"/>
          <p:cNvSpPr txBox="1"/>
          <p:nvPr/>
        </p:nvSpPr>
        <p:spPr>
          <a:xfrm>
            <a:off x="370459" y="2995581"/>
            <a:ext cx="1761591" cy="584775"/>
          </a:xfrm>
          <a:prstGeom prst="rect">
            <a:avLst/>
          </a:prstGeom>
          <a:noFill/>
        </p:spPr>
        <p:txBody>
          <a:bodyPr wrap="square" rtlCol="0">
            <a:spAutoFit/>
          </a:bodyPr>
          <a:lstStyle/>
          <a:p>
            <a:pPr algn="ctr"/>
            <a:r>
              <a:rPr lang="en-US" altLang="zh-CN" sz="3200" dirty="0"/>
              <a:t>01</a:t>
            </a:r>
            <a:endParaRPr lang="zh-CN" altLang="en-US" sz="3200" dirty="0"/>
          </a:p>
        </p:txBody>
      </p:sp>
      <p:sp>
        <p:nvSpPr>
          <p:cNvPr id="427" name="文本框 426"/>
          <p:cNvSpPr txBox="1"/>
          <p:nvPr/>
        </p:nvSpPr>
        <p:spPr>
          <a:xfrm>
            <a:off x="1823307" y="4880886"/>
            <a:ext cx="1761591" cy="584775"/>
          </a:xfrm>
          <a:prstGeom prst="rect">
            <a:avLst/>
          </a:prstGeom>
          <a:noFill/>
        </p:spPr>
        <p:txBody>
          <a:bodyPr wrap="square" rtlCol="0">
            <a:spAutoFit/>
          </a:bodyPr>
          <a:lstStyle/>
          <a:p>
            <a:pPr algn="ctr"/>
            <a:r>
              <a:rPr lang="en-US" altLang="zh-CN" sz="3200" dirty="0"/>
              <a:t>02</a:t>
            </a:r>
            <a:endParaRPr lang="zh-CN" altLang="en-US" sz="3200" dirty="0"/>
          </a:p>
        </p:txBody>
      </p:sp>
      <p:sp>
        <p:nvSpPr>
          <p:cNvPr id="428" name="文本框 427"/>
          <p:cNvSpPr txBox="1"/>
          <p:nvPr/>
        </p:nvSpPr>
        <p:spPr>
          <a:xfrm>
            <a:off x="3782335" y="2811362"/>
            <a:ext cx="1761591" cy="584775"/>
          </a:xfrm>
          <a:prstGeom prst="rect">
            <a:avLst/>
          </a:prstGeom>
          <a:noFill/>
        </p:spPr>
        <p:txBody>
          <a:bodyPr wrap="square" rtlCol="0">
            <a:spAutoFit/>
          </a:bodyPr>
          <a:lstStyle/>
          <a:p>
            <a:pPr algn="ctr"/>
            <a:r>
              <a:rPr lang="en-US" altLang="zh-CN" sz="3200" dirty="0"/>
              <a:t>03</a:t>
            </a:r>
            <a:endParaRPr lang="zh-CN" altLang="en-US" sz="3200" dirty="0"/>
          </a:p>
        </p:txBody>
      </p:sp>
      <p:sp>
        <p:nvSpPr>
          <p:cNvPr id="429" name="文本框 428"/>
          <p:cNvSpPr txBox="1"/>
          <p:nvPr/>
        </p:nvSpPr>
        <p:spPr>
          <a:xfrm>
            <a:off x="8859652" y="4602761"/>
            <a:ext cx="1761591" cy="584775"/>
          </a:xfrm>
          <a:prstGeom prst="rect">
            <a:avLst/>
          </a:prstGeom>
          <a:noFill/>
        </p:spPr>
        <p:txBody>
          <a:bodyPr wrap="square" rtlCol="0">
            <a:spAutoFit/>
          </a:bodyPr>
          <a:lstStyle/>
          <a:p>
            <a:pPr algn="ctr"/>
            <a:r>
              <a:rPr lang="en-US" altLang="zh-CN" sz="3200" dirty="0"/>
              <a:t>04</a:t>
            </a:r>
            <a:endParaRPr lang="zh-CN" altLang="en-US" sz="3200" dirty="0"/>
          </a:p>
        </p:txBody>
      </p:sp>
      <p:sp>
        <p:nvSpPr>
          <p:cNvPr id="430" name="矩形 429"/>
          <p:cNvSpPr/>
          <p:nvPr/>
        </p:nvSpPr>
        <p:spPr>
          <a:xfrm>
            <a:off x="328736" y="1935643"/>
            <a:ext cx="2712677" cy="1015663"/>
          </a:xfrm>
          <a:prstGeom prst="rect">
            <a:avLst/>
          </a:prstGeom>
        </p:spPr>
        <p:txBody>
          <a:bodyPr wrap="square">
            <a:spAutoFit/>
          </a:bodyPr>
          <a:lstStyle/>
          <a:p>
            <a:pPr algn="ctr"/>
            <a:r>
              <a:rPr lang="zh-CN" altLang="en-US" sz="4000" dirty="0">
                <a:solidFill>
                  <a:schemeClr val="tx2"/>
                </a:solidFill>
              </a:rPr>
              <a:t>项目简介</a:t>
            </a:r>
            <a:endParaRPr lang="en-US" altLang="zh-CN" sz="4000" dirty="0">
              <a:solidFill>
                <a:schemeClr val="tx2"/>
              </a:solidFill>
            </a:endParaRPr>
          </a:p>
          <a:p>
            <a:pPr algn="ctr"/>
            <a:r>
              <a:rPr lang="en-US" altLang="zh-CN" sz="2000" dirty="0">
                <a:solidFill>
                  <a:schemeClr val="tx2"/>
                </a:solidFill>
              </a:rPr>
              <a:t>Project Introduction</a:t>
            </a:r>
            <a:endParaRPr lang="zh-CN" altLang="en-US" sz="2000" dirty="0">
              <a:solidFill>
                <a:schemeClr val="tx2"/>
              </a:solidFill>
            </a:endParaRPr>
          </a:p>
        </p:txBody>
      </p:sp>
      <p:sp>
        <p:nvSpPr>
          <p:cNvPr id="434" name="椭圆 433"/>
          <p:cNvSpPr/>
          <p:nvPr/>
        </p:nvSpPr>
        <p:spPr>
          <a:xfrm rot="11174285">
            <a:off x="1197640" y="3526741"/>
            <a:ext cx="50995" cy="5099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5" name="椭圆 434"/>
          <p:cNvSpPr/>
          <p:nvPr/>
        </p:nvSpPr>
        <p:spPr>
          <a:xfrm rot="11174285">
            <a:off x="9728818" y="4520349"/>
            <a:ext cx="50995" cy="5099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矩形 2"/>
          <p:cNvSpPr/>
          <p:nvPr/>
        </p:nvSpPr>
        <p:spPr>
          <a:xfrm>
            <a:off x="1251254" y="5518652"/>
            <a:ext cx="2946398" cy="1014730"/>
          </a:xfrm>
          <a:prstGeom prst="rect">
            <a:avLst/>
          </a:prstGeom>
        </p:spPr>
        <p:txBody>
          <a:bodyPr wrap="square">
            <a:spAutoFit/>
          </a:bodyPr>
          <a:lstStyle/>
          <a:p>
            <a:pPr algn="ctr"/>
            <a:r>
              <a:rPr lang="zh-CN" altLang="en-US" sz="4000" dirty="0">
                <a:solidFill>
                  <a:schemeClr val="tx2"/>
                </a:solidFill>
              </a:rPr>
              <a:t>成员分工</a:t>
            </a:r>
            <a:endParaRPr lang="en-US" altLang="zh-CN" sz="4000" dirty="0">
              <a:solidFill>
                <a:schemeClr val="tx2"/>
              </a:solidFill>
            </a:endParaRPr>
          </a:p>
          <a:p>
            <a:pPr algn="ctr"/>
            <a:r>
              <a:rPr lang="en-US" altLang="zh-CN" sz="2000" dirty="0">
                <a:solidFill>
                  <a:schemeClr val="tx2"/>
                </a:solidFill>
              </a:rPr>
              <a:t>Function Introduction</a:t>
            </a:r>
            <a:endParaRPr lang="zh-CN" altLang="en-US" sz="2000" dirty="0">
              <a:solidFill>
                <a:schemeClr val="tx2"/>
              </a:solidFill>
            </a:endParaRPr>
          </a:p>
        </p:txBody>
      </p:sp>
      <p:sp>
        <p:nvSpPr>
          <p:cNvPr id="4" name="矩形 3"/>
          <p:cNvSpPr/>
          <p:nvPr/>
        </p:nvSpPr>
        <p:spPr>
          <a:xfrm>
            <a:off x="5097363" y="2443469"/>
            <a:ext cx="2777712" cy="1014730"/>
          </a:xfrm>
          <a:prstGeom prst="rect">
            <a:avLst/>
          </a:prstGeom>
        </p:spPr>
        <p:txBody>
          <a:bodyPr wrap="square">
            <a:spAutoFit/>
          </a:bodyPr>
          <a:lstStyle/>
          <a:p>
            <a:pPr algn="ctr"/>
            <a:r>
              <a:rPr lang="zh-CN" altLang="en-US" sz="4000" dirty="0">
                <a:solidFill>
                  <a:schemeClr val="tx2"/>
                </a:solidFill>
              </a:rPr>
              <a:t>功能介绍</a:t>
            </a:r>
            <a:endParaRPr lang="en-US" altLang="zh-CN" sz="4000" dirty="0">
              <a:solidFill>
                <a:schemeClr val="tx2"/>
              </a:solidFill>
            </a:endParaRPr>
          </a:p>
          <a:p>
            <a:pPr algn="ctr"/>
            <a:r>
              <a:rPr lang="en-US" altLang="zh-CN" sz="2000" dirty="0">
                <a:solidFill>
                  <a:schemeClr val="tx2"/>
                </a:solidFill>
              </a:rPr>
              <a:t>Technology Details</a:t>
            </a:r>
            <a:endParaRPr lang="zh-CN" altLang="en-US" sz="2000" dirty="0">
              <a:solidFill>
                <a:schemeClr val="tx2"/>
              </a:solidFill>
            </a:endParaRPr>
          </a:p>
        </p:txBody>
      </p:sp>
      <p:sp>
        <p:nvSpPr>
          <p:cNvPr id="5" name="矩形 4"/>
          <p:cNvSpPr/>
          <p:nvPr/>
        </p:nvSpPr>
        <p:spPr>
          <a:xfrm>
            <a:off x="7475220" y="5257800"/>
            <a:ext cx="4558665" cy="1014730"/>
          </a:xfrm>
          <a:prstGeom prst="rect">
            <a:avLst/>
          </a:prstGeom>
        </p:spPr>
        <p:txBody>
          <a:bodyPr wrap="square">
            <a:spAutoFit/>
          </a:bodyPr>
          <a:lstStyle/>
          <a:p>
            <a:pPr algn="ct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任务阶段完成情况</a:t>
            </a:r>
            <a:endParaRPr lang="en-US" altLang="zh-CN" sz="4000" dirty="0">
              <a:solidFill>
                <a:schemeClr val="tx2"/>
              </a:solidFill>
            </a:endParaRPr>
          </a:p>
          <a:p>
            <a:pPr algn="ctr"/>
            <a:endParaRPr lang="zh-CN" altLang="en-US" sz="2000" dirty="0">
              <a:solidFill>
                <a:schemeClr val="tx2"/>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5" name="图片 4"/>
          <p:cNvPicPr>
            <a:picLocks noChangeAspect="1"/>
          </p:cNvPicPr>
          <p:nvPr/>
        </p:nvPicPr>
        <p:blipFill>
          <a:blip r:embed="rId1"/>
          <a:stretch>
            <a:fillRect/>
          </a:stretch>
        </p:blipFill>
        <p:spPr>
          <a:xfrm>
            <a:off x="6868160" y="0"/>
            <a:ext cx="5323840" cy="6858000"/>
          </a:xfrm>
          <a:prstGeom prst="rect">
            <a:avLst/>
          </a:prstGeom>
        </p:spPr>
      </p:pic>
      <p:sp>
        <p:nvSpPr>
          <p:cNvPr id="7" name="文本框 6"/>
          <p:cNvSpPr txBox="1"/>
          <p:nvPr/>
        </p:nvSpPr>
        <p:spPr>
          <a:xfrm>
            <a:off x="398780" y="189865"/>
            <a:ext cx="6096000" cy="706755"/>
          </a:xfrm>
          <a:prstGeom prst="rect">
            <a:avLst/>
          </a:prstGeom>
          <a:noFill/>
        </p:spPr>
        <p:txBody>
          <a:bodyPr wrap="square" rtlCol="0" anchor="t">
            <a:spAutoFit/>
          </a:bodyPr>
          <a:p>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撰写的报告</a:t>
            </a: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记录</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8" name="文本框 7"/>
          <p:cNvSpPr txBox="1"/>
          <p:nvPr/>
        </p:nvSpPr>
        <p:spPr>
          <a:xfrm>
            <a:off x="531495" y="1142365"/>
            <a:ext cx="7005955" cy="1198880"/>
          </a:xfrm>
          <a:prstGeom prst="rect">
            <a:avLst/>
          </a:prstGeom>
          <a:noFill/>
        </p:spPr>
        <p:txBody>
          <a:bodyPr wrap="square" rtlCol="0">
            <a:spAutoFit/>
          </a:bodyPr>
          <a:p>
            <a:r>
              <a:rPr lang="zh-CN" altLang="en-US" sz="2400"/>
              <a:t>需求分析：全组</a:t>
            </a:r>
            <a:endParaRPr lang="zh-CN" altLang="en-US" sz="2400"/>
          </a:p>
          <a:p>
            <a:r>
              <a:rPr lang="zh-CN" altLang="en-US" sz="2400"/>
              <a:t>概要设计：罗康强，李家顺、郑梓宏、陈杰煌</a:t>
            </a:r>
            <a:endParaRPr lang="zh-CN" altLang="en-US" sz="2400"/>
          </a:p>
          <a:p>
            <a:r>
              <a:rPr lang="zh-CN" altLang="en-US" sz="2400"/>
              <a:t>详细设计：陈欣欣、方松杰、罗子鸣、陈雨庭</a:t>
            </a:r>
            <a:endParaRPr lang="zh-CN" altLang="en-US" sz="2400"/>
          </a:p>
        </p:txBody>
      </p:sp>
      <p:pic>
        <p:nvPicPr>
          <p:cNvPr id="12" name="图片 12" descr="截屏2023-11-24 10.35.11"/>
          <p:cNvPicPr>
            <a:picLocks noChangeAspect="1"/>
          </p:cNvPicPr>
          <p:nvPr/>
        </p:nvPicPr>
        <p:blipFill>
          <a:blip r:embed="rId2"/>
          <a:stretch>
            <a:fillRect/>
          </a:stretch>
        </p:blipFill>
        <p:spPr>
          <a:xfrm>
            <a:off x="699135" y="2664460"/>
            <a:ext cx="5795645" cy="152908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文本框 6"/>
          <p:cNvSpPr txBox="1"/>
          <p:nvPr/>
        </p:nvSpPr>
        <p:spPr>
          <a:xfrm>
            <a:off x="398780" y="189865"/>
            <a:ext cx="6096000" cy="706755"/>
          </a:xfrm>
          <a:prstGeom prst="rect">
            <a:avLst/>
          </a:prstGeom>
          <a:noFill/>
        </p:spPr>
        <p:txBody>
          <a:bodyPr wrap="square" rtlCol="0" anchor="t">
            <a:spAutoFit/>
          </a:bodyPr>
          <a:p>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爬取的</a:t>
            </a: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数据记录</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4" name="图片 3" descr="截屏2023-11-24 10.48.58"/>
          <p:cNvPicPr>
            <a:picLocks noChangeAspect="1"/>
          </p:cNvPicPr>
          <p:nvPr/>
        </p:nvPicPr>
        <p:blipFill>
          <a:blip r:embed="rId1"/>
          <a:stretch>
            <a:fillRect/>
          </a:stretch>
        </p:blipFill>
        <p:spPr>
          <a:xfrm>
            <a:off x="3153410" y="896620"/>
            <a:ext cx="7319645" cy="537718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文本框 6"/>
          <p:cNvSpPr txBox="1"/>
          <p:nvPr/>
        </p:nvSpPr>
        <p:spPr>
          <a:xfrm>
            <a:off x="398780" y="189865"/>
            <a:ext cx="6096000" cy="706755"/>
          </a:xfrm>
          <a:prstGeom prst="rect">
            <a:avLst/>
          </a:prstGeom>
          <a:noFill/>
        </p:spPr>
        <p:txBody>
          <a:bodyPr wrap="square" rtlCol="0" anchor="t">
            <a:spAutoFit/>
          </a:bodyPr>
          <a:p>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部分后端编码类图</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6" name="图片 5"/>
          <p:cNvPicPr>
            <a:picLocks noChangeAspect="1"/>
          </p:cNvPicPr>
          <p:nvPr/>
        </p:nvPicPr>
        <p:blipFill>
          <a:blip r:embed="rId1"/>
          <a:stretch>
            <a:fillRect/>
          </a:stretch>
        </p:blipFill>
        <p:spPr>
          <a:xfrm>
            <a:off x="2167255" y="896620"/>
            <a:ext cx="8308975" cy="5954395"/>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文本框 6"/>
          <p:cNvSpPr txBox="1"/>
          <p:nvPr/>
        </p:nvSpPr>
        <p:spPr>
          <a:xfrm>
            <a:off x="417195" y="189865"/>
            <a:ext cx="6096000" cy="706755"/>
          </a:xfrm>
          <a:prstGeom prst="rect">
            <a:avLst/>
          </a:prstGeom>
          <a:noFill/>
        </p:spPr>
        <p:txBody>
          <a:bodyPr wrap="square" rtlCol="0" anchor="t">
            <a:spAutoFit/>
          </a:bodyPr>
          <a:p>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编码数据仓库</a:t>
            </a:r>
            <a:r>
              <a:rPr lang="en-US" altLang="zh-CN" sz="4000" dirty="0">
                <a:latin typeface="华文细黑" panose="02010600040101010101" pitchFamily="2" charset="-122"/>
                <a:ea typeface="华文细黑" panose="02010600040101010101" pitchFamily="2" charset="-122"/>
                <a:sym typeface="华文细黑" panose="02010600040101010101" pitchFamily="2" charset="-122"/>
              </a:rPr>
              <a:t>-</a:t>
            </a:r>
            <a:r>
              <a:rPr lang="en-US" altLang="zh-CN" sz="4000" dirty="0">
                <a:latin typeface="华文细黑" panose="02010600040101010101" pitchFamily="2" charset="-122"/>
                <a:ea typeface="华文细黑" panose="02010600040101010101" pitchFamily="2" charset="-122"/>
                <a:sym typeface="华文细黑" panose="02010600040101010101" pitchFamily="2" charset="-122"/>
              </a:rPr>
              <a:t>github </a:t>
            </a:r>
            <a:endParaRPr lang="en-US" altLang="zh-CN" sz="4000" dirty="0">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4" name="图片 3" descr="截屏2023-11-24 10.55.57"/>
          <p:cNvPicPr>
            <a:picLocks noChangeAspect="1"/>
          </p:cNvPicPr>
          <p:nvPr/>
        </p:nvPicPr>
        <p:blipFill>
          <a:blip r:embed="rId1"/>
          <a:stretch>
            <a:fillRect/>
          </a:stretch>
        </p:blipFill>
        <p:spPr>
          <a:xfrm>
            <a:off x="4792980" y="1191895"/>
            <a:ext cx="4108450" cy="4843145"/>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a:stretch>
            <a:fillRect/>
          </a:stretch>
        </p:blipFill>
        <p:spPr>
          <a:xfrm>
            <a:off x="381000" y="571500"/>
            <a:ext cx="11430000" cy="5715000"/>
          </a:xfrm>
          <a:prstGeom prst="rect">
            <a:avLst/>
          </a:prstGeom>
        </p:spPr>
      </p:pic>
      <p:grpSp>
        <p:nvGrpSpPr>
          <p:cNvPr id="3" name="组合 2"/>
          <p:cNvGrpSpPr/>
          <p:nvPr/>
        </p:nvGrpSpPr>
        <p:grpSpPr>
          <a:xfrm>
            <a:off x="4289459" y="5794573"/>
            <a:ext cx="4179442" cy="2901465"/>
            <a:chOff x="4289459" y="5794573"/>
            <a:chExt cx="4179442" cy="2901465"/>
          </a:xfrm>
        </p:grpSpPr>
        <p:sp>
          <p:nvSpPr>
            <p:cNvPr id="120" name="Freeform 20113"/>
            <p:cNvSpPr>
              <a:spLocks noEditPoints="1"/>
            </p:cNvSpPr>
            <p:nvPr/>
          </p:nvSpPr>
          <p:spPr bwMode="auto">
            <a:xfrm>
              <a:off x="6932805" y="6155423"/>
              <a:ext cx="447560" cy="1528772"/>
            </a:xfrm>
            <a:custGeom>
              <a:avLst/>
              <a:gdLst>
                <a:gd name="T0" fmla="*/ 280 w 284"/>
                <a:gd name="T1" fmla="*/ 957 h 970"/>
                <a:gd name="T2" fmla="*/ 276 w 284"/>
                <a:gd name="T3" fmla="*/ 958 h 970"/>
                <a:gd name="T4" fmla="*/ 279 w 284"/>
                <a:gd name="T5" fmla="*/ 970 h 970"/>
                <a:gd name="T6" fmla="*/ 284 w 284"/>
                <a:gd name="T7" fmla="*/ 969 h 970"/>
                <a:gd name="T8" fmla="*/ 280 w 284"/>
                <a:gd name="T9" fmla="*/ 957 h 970"/>
                <a:gd name="T10" fmla="*/ 89 w 284"/>
                <a:gd name="T11" fmla="*/ 313 h 970"/>
                <a:gd name="T12" fmla="*/ 85 w 284"/>
                <a:gd name="T13" fmla="*/ 314 h 970"/>
                <a:gd name="T14" fmla="*/ 89 w 284"/>
                <a:gd name="T15" fmla="*/ 326 h 970"/>
                <a:gd name="T16" fmla="*/ 93 w 284"/>
                <a:gd name="T17" fmla="*/ 324 h 970"/>
                <a:gd name="T18" fmla="*/ 89 w 284"/>
                <a:gd name="T19" fmla="*/ 313 h 970"/>
                <a:gd name="T20" fmla="*/ 73 w 284"/>
                <a:gd name="T21" fmla="*/ 253 h 970"/>
                <a:gd name="T22" fmla="*/ 69 w 284"/>
                <a:gd name="T23" fmla="*/ 255 h 970"/>
                <a:gd name="T24" fmla="*/ 72 w 284"/>
                <a:gd name="T25" fmla="*/ 266 h 970"/>
                <a:gd name="T26" fmla="*/ 76 w 284"/>
                <a:gd name="T27" fmla="*/ 265 h 970"/>
                <a:gd name="T28" fmla="*/ 73 w 284"/>
                <a:gd name="T29" fmla="*/ 253 h 970"/>
                <a:gd name="T30" fmla="*/ 15 w 284"/>
                <a:gd name="T31" fmla="*/ 41 h 970"/>
                <a:gd name="T32" fmla="*/ 11 w 284"/>
                <a:gd name="T33" fmla="*/ 42 h 970"/>
                <a:gd name="T34" fmla="*/ 13 w 284"/>
                <a:gd name="T35" fmla="*/ 50 h 970"/>
                <a:gd name="T36" fmla="*/ 18 w 284"/>
                <a:gd name="T37" fmla="*/ 49 h 970"/>
                <a:gd name="T38" fmla="*/ 15 w 284"/>
                <a:gd name="T39" fmla="*/ 41 h 970"/>
                <a:gd name="T40" fmla="*/ 5 w 284"/>
                <a:gd name="T41" fmla="*/ 0 h 970"/>
                <a:gd name="T42" fmla="*/ 0 w 284"/>
                <a:gd name="T43" fmla="*/ 1 h 970"/>
                <a:gd name="T44" fmla="*/ 3 w 284"/>
                <a:gd name="T45" fmla="*/ 9 h 970"/>
                <a:gd name="T46" fmla="*/ 7 w 284"/>
                <a:gd name="T47" fmla="*/ 8 h 970"/>
                <a:gd name="T48" fmla="*/ 5 w 284"/>
                <a:gd name="T49" fmla="*/ 0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84" h="970">
                  <a:moveTo>
                    <a:pt x="280" y="957"/>
                  </a:moveTo>
                  <a:cubicBezTo>
                    <a:pt x="279" y="957"/>
                    <a:pt x="277" y="958"/>
                    <a:pt x="276" y="958"/>
                  </a:cubicBezTo>
                  <a:cubicBezTo>
                    <a:pt x="279" y="970"/>
                    <a:pt x="279" y="970"/>
                    <a:pt x="279" y="970"/>
                  </a:cubicBezTo>
                  <a:cubicBezTo>
                    <a:pt x="281" y="969"/>
                    <a:pt x="282" y="969"/>
                    <a:pt x="284" y="969"/>
                  </a:cubicBezTo>
                  <a:cubicBezTo>
                    <a:pt x="280" y="957"/>
                    <a:pt x="280" y="957"/>
                    <a:pt x="280" y="957"/>
                  </a:cubicBezTo>
                  <a:moveTo>
                    <a:pt x="89" y="313"/>
                  </a:moveTo>
                  <a:cubicBezTo>
                    <a:pt x="88" y="313"/>
                    <a:pt x="87" y="314"/>
                    <a:pt x="85" y="314"/>
                  </a:cubicBezTo>
                  <a:cubicBezTo>
                    <a:pt x="89" y="326"/>
                    <a:pt x="89" y="326"/>
                    <a:pt x="89" y="326"/>
                  </a:cubicBezTo>
                  <a:cubicBezTo>
                    <a:pt x="90" y="325"/>
                    <a:pt x="91" y="325"/>
                    <a:pt x="93" y="324"/>
                  </a:cubicBezTo>
                  <a:cubicBezTo>
                    <a:pt x="89" y="313"/>
                    <a:pt x="89" y="313"/>
                    <a:pt x="89" y="313"/>
                  </a:cubicBezTo>
                  <a:moveTo>
                    <a:pt x="73" y="253"/>
                  </a:moveTo>
                  <a:cubicBezTo>
                    <a:pt x="71" y="254"/>
                    <a:pt x="70" y="254"/>
                    <a:pt x="69" y="255"/>
                  </a:cubicBezTo>
                  <a:cubicBezTo>
                    <a:pt x="72" y="266"/>
                    <a:pt x="72" y="266"/>
                    <a:pt x="72" y="266"/>
                  </a:cubicBezTo>
                  <a:cubicBezTo>
                    <a:pt x="73" y="266"/>
                    <a:pt x="75" y="265"/>
                    <a:pt x="76" y="265"/>
                  </a:cubicBezTo>
                  <a:cubicBezTo>
                    <a:pt x="73" y="253"/>
                    <a:pt x="73" y="253"/>
                    <a:pt x="73" y="253"/>
                  </a:cubicBezTo>
                  <a:moveTo>
                    <a:pt x="15" y="41"/>
                  </a:moveTo>
                  <a:cubicBezTo>
                    <a:pt x="14" y="41"/>
                    <a:pt x="13" y="42"/>
                    <a:pt x="11" y="42"/>
                  </a:cubicBezTo>
                  <a:cubicBezTo>
                    <a:pt x="13" y="50"/>
                    <a:pt x="13" y="50"/>
                    <a:pt x="13" y="50"/>
                  </a:cubicBezTo>
                  <a:cubicBezTo>
                    <a:pt x="15" y="50"/>
                    <a:pt x="16" y="49"/>
                    <a:pt x="18" y="49"/>
                  </a:cubicBezTo>
                  <a:cubicBezTo>
                    <a:pt x="15" y="41"/>
                    <a:pt x="15" y="41"/>
                    <a:pt x="15" y="41"/>
                  </a:cubicBezTo>
                  <a:moveTo>
                    <a:pt x="5" y="0"/>
                  </a:moveTo>
                  <a:cubicBezTo>
                    <a:pt x="3" y="0"/>
                    <a:pt x="2" y="1"/>
                    <a:pt x="0" y="1"/>
                  </a:cubicBezTo>
                  <a:cubicBezTo>
                    <a:pt x="3" y="9"/>
                    <a:pt x="3" y="9"/>
                    <a:pt x="3" y="9"/>
                  </a:cubicBezTo>
                  <a:cubicBezTo>
                    <a:pt x="4" y="9"/>
                    <a:pt x="5" y="8"/>
                    <a:pt x="7" y="8"/>
                  </a:cubicBezTo>
                  <a:cubicBezTo>
                    <a:pt x="5" y="0"/>
                    <a:pt x="5" y="0"/>
                    <a:pt x="5"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22" name="Freeform 20173"/>
            <p:cNvSpPr/>
            <p:nvPr/>
          </p:nvSpPr>
          <p:spPr bwMode="auto">
            <a:xfrm>
              <a:off x="4442874" y="8092401"/>
              <a:ext cx="9338" cy="4669"/>
            </a:xfrm>
            <a:custGeom>
              <a:avLst/>
              <a:gdLst>
                <a:gd name="T0" fmla="*/ 9 w 14"/>
                <a:gd name="T1" fmla="*/ 0 h 7"/>
                <a:gd name="T2" fmla="*/ 2 w 14"/>
                <a:gd name="T3" fmla="*/ 3 h 7"/>
                <a:gd name="T4" fmla="*/ 0 w 14"/>
                <a:gd name="T5" fmla="*/ 3 h 7"/>
                <a:gd name="T6" fmla="*/ 14 w 14"/>
                <a:gd name="T7" fmla="*/ 7 h 7"/>
                <a:gd name="T8" fmla="*/ 9 w 14"/>
                <a:gd name="T9" fmla="*/ 0 h 7"/>
              </a:gdLst>
              <a:ahLst/>
              <a:cxnLst>
                <a:cxn ang="0">
                  <a:pos x="T0" y="T1"/>
                </a:cxn>
                <a:cxn ang="0">
                  <a:pos x="T2" y="T3"/>
                </a:cxn>
                <a:cxn ang="0">
                  <a:pos x="T4" y="T5"/>
                </a:cxn>
                <a:cxn ang="0">
                  <a:pos x="T6" y="T7"/>
                </a:cxn>
                <a:cxn ang="0">
                  <a:pos x="T8" y="T9"/>
                </a:cxn>
              </a:cxnLst>
              <a:rect l="0" t="0" r="r" b="b"/>
              <a:pathLst>
                <a:path w="14" h="7">
                  <a:moveTo>
                    <a:pt x="9" y="0"/>
                  </a:moveTo>
                  <a:lnTo>
                    <a:pt x="2" y="3"/>
                  </a:lnTo>
                  <a:lnTo>
                    <a:pt x="0" y="3"/>
                  </a:lnTo>
                  <a:lnTo>
                    <a:pt x="14" y="7"/>
                  </a:lnTo>
                  <a:lnTo>
                    <a:pt x="9" y="0"/>
                  </a:ln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20175"/>
            <p:cNvSpPr>
              <a:spLocks noEditPoints="1"/>
            </p:cNvSpPr>
            <p:nvPr/>
          </p:nvSpPr>
          <p:spPr bwMode="auto">
            <a:xfrm>
              <a:off x="4328817" y="6333512"/>
              <a:ext cx="529602" cy="1161920"/>
            </a:xfrm>
            <a:custGeom>
              <a:avLst/>
              <a:gdLst>
                <a:gd name="T0" fmla="*/ 162 w 336"/>
                <a:gd name="T1" fmla="*/ 720 h 737"/>
                <a:gd name="T2" fmla="*/ 154 w 336"/>
                <a:gd name="T3" fmla="*/ 735 h 737"/>
                <a:gd name="T4" fmla="*/ 158 w 336"/>
                <a:gd name="T5" fmla="*/ 737 h 737"/>
                <a:gd name="T6" fmla="*/ 166 w 336"/>
                <a:gd name="T7" fmla="*/ 722 h 737"/>
                <a:gd name="T8" fmla="*/ 162 w 336"/>
                <a:gd name="T9" fmla="*/ 720 h 737"/>
                <a:gd name="T10" fmla="*/ 133 w 336"/>
                <a:gd name="T11" fmla="*/ 716 h 737"/>
                <a:gd name="T12" fmla="*/ 129 w 336"/>
                <a:gd name="T13" fmla="*/ 717 h 737"/>
                <a:gd name="T14" fmla="*/ 132 w 336"/>
                <a:gd name="T15" fmla="*/ 733 h 737"/>
                <a:gd name="T16" fmla="*/ 136 w 336"/>
                <a:gd name="T17" fmla="*/ 732 h 737"/>
                <a:gd name="T18" fmla="*/ 133 w 336"/>
                <a:gd name="T19" fmla="*/ 716 h 737"/>
                <a:gd name="T20" fmla="*/ 332 w 336"/>
                <a:gd name="T21" fmla="*/ 398 h 737"/>
                <a:gd name="T22" fmla="*/ 171 w 336"/>
                <a:gd name="T23" fmla="*/ 704 h 737"/>
                <a:gd name="T24" fmla="*/ 175 w 336"/>
                <a:gd name="T25" fmla="*/ 706 h 737"/>
                <a:gd name="T26" fmla="*/ 336 w 336"/>
                <a:gd name="T27" fmla="*/ 400 h 737"/>
                <a:gd name="T28" fmla="*/ 332 w 336"/>
                <a:gd name="T29" fmla="*/ 398 h 737"/>
                <a:gd name="T30" fmla="*/ 4 w 336"/>
                <a:gd name="T31" fmla="*/ 6 h 737"/>
                <a:gd name="T32" fmla="*/ 0 w 336"/>
                <a:gd name="T33" fmla="*/ 7 h 737"/>
                <a:gd name="T34" fmla="*/ 125 w 336"/>
                <a:gd name="T35" fmla="*/ 698 h 737"/>
                <a:gd name="T36" fmla="*/ 130 w 336"/>
                <a:gd name="T37" fmla="*/ 697 h 737"/>
                <a:gd name="T38" fmla="*/ 4 w 336"/>
                <a:gd name="T39" fmla="*/ 6 h 737"/>
                <a:gd name="T40" fmla="*/ 14 w 336"/>
                <a:gd name="T41" fmla="*/ 0 h 737"/>
                <a:gd name="T42" fmla="*/ 11 w 336"/>
                <a:gd name="T43" fmla="*/ 3 h 737"/>
                <a:gd name="T44" fmla="*/ 327 w 336"/>
                <a:gd name="T45" fmla="*/ 349 h 737"/>
                <a:gd name="T46" fmla="*/ 330 w 336"/>
                <a:gd name="T47" fmla="*/ 346 h 737"/>
                <a:gd name="T48" fmla="*/ 14 w 336"/>
                <a:gd name="T49" fmla="*/ 0 h 7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36" h="737">
                  <a:moveTo>
                    <a:pt x="162" y="720"/>
                  </a:moveTo>
                  <a:cubicBezTo>
                    <a:pt x="154" y="735"/>
                    <a:pt x="154" y="735"/>
                    <a:pt x="154" y="735"/>
                  </a:cubicBezTo>
                  <a:cubicBezTo>
                    <a:pt x="155" y="736"/>
                    <a:pt x="157" y="736"/>
                    <a:pt x="158" y="737"/>
                  </a:cubicBezTo>
                  <a:cubicBezTo>
                    <a:pt x="166" y="722"/>
                    <a:pt x="166" y="722"/>
                    <a:pt x="166" y="722"/>
                  </a:cubicBezTo>
                  <a:cubicBezTo>
                    <a:pt x="164" y="722"/>
                    <a:pt x="163" y="721"/>
                    <a:pt x="162" y="720"/>
                  </a:cubicBezTo>
                  <a:moveTo>
                    <a:pt x="133" y="716"/>
                  </a:moveTo>
                  <a:cubicBezTo>
                    <a:pt x="131" y="716"/>
                    <a:pt x="130" y="716"/>
                    <a:pt x="129" y="717"/>
                  </a:cubicBezTo>
                  <a:cubicBezTo>
                    <a:pt x="132" y="733"/>
                    <a:pt x="132" y="733"/>
                    <a:pt x="132" y="733"/>
                  </a:cubicBezTo>
                  <a:cubicBezTo>
                    <a:pt x="133" y="733"/>
                    <a:pt x="134" y="732"/>
                    <a:pt x="136" y="732"/>
                  </a:cubicBezTo>
                  <a:cubicBezTo>
                    <a:pt x="133" y="716"/>
                    <a:pt x="133" y="716"/>
                    <a:pt x="133" y="716"/>
                  </a:cubicBezTo>
                  <a:moveTo>
                    <a:pt x="332" y="398"/>
                  </a:moveTo>
                  <a:cubicBezTo>
                    <a:pt x="171" y="704"/>
                    <a:pt x="171" y="704"/>
                    <a:pt x="171" y="704"/>
                  </a:cubicBezTo>
                  <a:cubicBezTo>
                    <a:pt x="172" y="704"/>
                    <a:pt x="173" y="705"/>
                    <a:pt x="175" y="706"/>
                  </a:cubicBezTo>
                  <a:cubicBezTo>
                    <a:pt x="336" y="400"/>
                    <a:pt x="336" y="400"/>
                    <a:pt x="336" y="400"/>
                  </a:cubicBezTo>
                  <a:cubicBezTo>
                    <a:pt x="335" y="399"/>
                    <a:pt x="333" y="399"/>
                    <a:pt x="332" y="398"/>
                  </a:cubicBezTo>
                  <a:moveTo>
                    <a:pt x="4" y="6"/>
                  </a:moveTo>
                  <a:cubicBezTo>
                    <a:pt x="3" y="7"/>
                    <a:pt x="2" y="7"/>
                    <a:pt x="0" y="7"/>
                  </a:cubicBezTo>
                  <a:cubicBezTo>
                    <a:pt x="125" y="698"/>
                    <a:pt x="125" y="698"/>
                    <a:pt x="125" y="698"/>
                  </a:cubicBezTo>
                  <a:cubicBezTo>
                    <a:pt x="127" y="698"/>
                    <a:pt x="128" y="697"/>
                    <a:pt x="130" y="697"/>
                  </a:cubicBezTo>
                  <a:cubicBezTo>
                    <a:pt x="4" y="6"/>
                    <a:pt x="4" y="6"/>
                    <a:pt x="4" y="6"/>
                  </a:cubicBezTo>
                  <a:moveTo>
                    <a:pt x="14" y="0"/>
                  </a:moveTo>
                  <a:cubicBezTo>
                    <a:pt x="13" y="1"/>
                    <a:pt x="12" y="2"/>
                    <a:pt x="11" y="3"/>
                  </a:cubicBezTo>
                  <a:cubicBezTo>
                    <a:pt x="327" y="349"/>
                    <a:pt x="327" y="349"/>
                    <a:pt x="327" y="349"/>
                  </a:cubicBezTo>
                  <a:cubicBezTo>
                    <a:pt x="328" y="348"/>
                    <a:pt x="329" y="347"/>
                    <a:pt x="330" y="346"/>
                  </a:cubicBezTo>
                  <a:cubicBezTo>
                    <a:pt x="14" y="0"/>
                    <a:pt x="14" y="0"/>
                    <a:pt x="14"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20176"/>
            <p:cNvSpPr>
              <a:spLocks noEditPoints="1"/>
            </p:cNvSpPr>
            <p:nvPr/>
          </p:nvSpPr>
          <p:spPr bwMode="auto">
            <a:xfrm>
              <a:off x="4352829" y="6060708"/>
              <a:ext cx="764388" cy="815078"/>
            </a:xfrm>
            <a:custGeom>
              <a:avLst/>
              <a:gdLst>
                <a:gd name="T0" fmla="*/ 346 w 485"/>
                <a:gd name="T1" fmla="*/ 515 h 517"/>
                <a:gd name="T2" fmla="*/ 478 w 485"/>
                <a:gd name="T3" fmla="*/ 269 h 517"/>
                <a:gd name="T4" fmla="*/ 308 w 485"/>
                <a:gd name="T5" fmla="*/ 261 h 517"/>
                <a:gd name="T6" fmla="*/ 329 w 485"/>
                <a:gd name="T7" fmla="*/ 513 h 517"/>
                <a:gd name="T8" fmla="*/ 308 w 485"/>
                <a:gd name="T9" fmla="*/ 261 h 517"/>
                <a:gd name="T10" fmla="*/ 478 w 485"/>
                <a:gd name="T11" fmla="*/ 261 h 517"/>
                <a:gd name="T12" fmla="*/ 485 w 485"/>
                <a:gd name="T13" fmla="*/ 256 h 517"/>
                <a:gd name="T14" fmla="*/ 306 w 485"/>
                <a:gd name="T15" fmla="*/ 235 h 517"/>
                <a:gd name="T16" fmla="*/ 302 w 485"/>
                <a:gd name="T17" fmla="*/ 236 h 517"/>
                <a:gd name="T18" fmla="*/ 303 w 485"/>
                <a:gd name="T19" fmla="*/ 248 h 517"/>
                <a:gd name="T20" fmla="*/ 306 w 485"/>
                <a:gd name="T21" fmla="*/ 235 h 517"/>
                <a:gd name="T22" fmla="*/ 466 w 485"/>
                <a:gd name="T23" fmla="*/ 239 h 517"/>
                <a:gd name="T24" fmla="*/ 473 w 485"/>
                <a:gd name="T25" fmla="*/ 236 h 517"/>
                <a:gd name="T26" fmla="*/ 352 w 485"/>
                <a:gd name="T27" fmla="*/ 217 h 517"/>
                <a:gd name="T28" fmla="*/ 458 w 485"/>
                <a:gd name="T29" fmla="*/ 238 h 517"/>
                <a:gd name="T30" fmla="*/ 352 w 485"/>
                <a:gd name="T31" fmla="*/ 217 h 517"/>
                <a:gd name="T32" fmla="*/ 326 w 485"/>
                <a:gd name="T33" fmla="*/ 217 h 517"/>
                <a:gd name="T34" fmla="*/ 338 w 485"/>
                <a:gd name="T35" fmla="*/ 214 h 517"/>
                <a:gd name="T36" fmla="*/ 266 w 485"/>
                <a:gd name="T37" fmla="*/ 203 h 517"/>
                <a:gd name="T38" fmla="*/ 277 w 485"/>
                <a:gd name="T39" fmla="*/ 209 h 517"/>
                <a:gd name="T40" fmla="*/ 266 w 485"/>
                <a:gd name="T41" fmla="*/ 203 h 517"/>
                <a:gd name="T42" fmla="*/ 295 w 485"/>
                <a:gd name="T43" fmla="*/ 174 h 517"/>
                <a:gd name="T44" fmla="*/ 301 w 485"/>
                <a:gd name="T45" fmla="*/ 186 h 517"/>
                <a:gd name="T46" fmla="*/ 4 w 485"/>
                <a:gd name="T47" fmla="*/ 161 h 517"/>
                <a:gd name="T48" fmla="*/ 252 w 485"/>
                <a:gd name="T49" fmla="*/ 205 h 517"/>
                <a:gd name="T50" fmla="*/ 4 w 485"/>
                <a:gd name="T51" fmla="*/ 161 h 517"/>
                <a:gd name="T52" fmla="*/ 281 w 485"/>
                <a:gd name="T53" fmla="*/ 13 h 517"/>
                <a:gd name="T54" fmla="*/ 279 w 485"/>
                <a:gd name="T55" fmla="*/ 13 h 517"/>
                <a:gd name="T56" fmla="*/ 298 w 485"/>
                <a:gd name="T57" fmla="*/ 160 h 517"/>
                <a:gd name="T58" fmla="*/ 261 w 485"/>
                <a:gd name="T59" fmla="*/ 0 h 517"/>
                <a:gd name="T60" fmla="*/ 3 w 485"/>
                <a:gd name="T61" fmla="*/ 151 h 517"/>
                <a:gd name="T62" fmla="*/ 261 w 485"/>
                <a:gd name="T63" fmla="*/ 0 h 5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5" h="517">
                  <a:moveTo>
                    <a:pt x="474" y="268"/>
                  </a:moveTo>
                  <a:cubicBezTo>
                    <a:pt x="346" y="515"/>
                    <a:pt x="346" y="515"/>
                    <a:pt x="346" y="515"/>
                  </a:cubicBezTo>
                  <a:cubicBezTo>
                    <a:pt x="347" y="516"/>
                    <a:pt x="349" y="517"/>
                    <a:pt x="350" y="517"/>
                  </a:cubicBezTo>
                  <a:cubicBezTo>
                    <a:pt x="478" y="269"/>
                    <a:pt x="478" y="269"/>
                    <a:pt x="478" y="269"/>
                  </a:cubicBezTo>
                  <a:cubicBezTo>
                    <a:pt x="477" y="269"/>
                    <a:pt x="475" y="268"/>
                    <a:pt x="474" y="268"/>
                  </a:cubicBezTo>
                  <a:moveTo>
                    <a:pt x="308" y="261"/>
                  </a:moveTo>
                  <a:cubicBezTo>
                    <a:pt x="307" y="261"/>
                    <a:pt x="305" y="261"/>
                    <a:pt x="304" y="261"/>
                  </a:cubicBezTo>
                  <a:cubicBezTo>
                    <a:pt x="329" y="513"/>
                    <a:pt x="329" y="513"/>
                    <a:pt x="329" y="513"/>
                  </a:cubicBezTo>
                  <a:cubicBezTo>
                    <a:pt x="330" y="513"/>
                    <a:pt x="332" y="513"/>
                    <a:pt x="333" y="513"/>
                  </a:cubicBezTo>
                  <a:cubicBezTo>
                    <a:pt x="308" y="261"/>
                    <a:pt x="308" y="261"/>
                    <a:pt x="308" y="261"/>
                  </a:cubicBezTo>
                  <a:moveTo>
                    <a:pt x="481" y="254"/>
                  </a:moveTo>
                  <a:cubicBezTo>
                    <a:pt x="478" y="261"/>
                    <a:pt x="478" y="261"/>
                    <a:pt x="478" y="261"/>
                  </a:cubicBezTo>
                  <a:cubicBezTo>
                    <a:pt x="479" y="261"/>
                    <a:pt x="480" y="262"/>
                    <a:pt x="482" y="262"/>
                  </a:cubicBezTo>
                  <a:cubicBezTo>
                    <a:pt x="485" y="256"/>
                    <a:pt x="485" y="256"/>
                    <a:pt x="485" y="256"/>
                  </a:cubicBezTo>
                  <a:cubicBezTo>
                    <a:pt x="483" y="255"/>
                    <a:pt x="482" y="255"/>
                    <a:pt x="481" y="254"/>
                  </a:cubicBezTo>
                  <a:moveTo>
                    <a:pt x="306" y="235"/>
                  </a:moveTo>
                  <a:cubicBezTo>
                    <a:pt x="305" y="235"/>
                    <a:pt x="303" y="235"/>
                    <a:pt x="302" y="236"/>
                  </a:cubicBezTo>
                  <a:cubicBezTo>
                    <a:pt x="302" y="236"/>
                    <a:pt x="302" y="236"/>
                    <a:pt x="302" y="236"/>
                  </a:cubicBezTo>
                  <a:cubicBezTo>
                    <a:pt x="302" y="236"/>
                    <a:pt x="302" y="236"/>
                    <a:pt x="301" y="236"/>
                  </a:cubicBezTo>
                  <a:cubicBezTo>
                    <a:pt x="303" y="248"/>
                    <a:pt x="303" y="248"/>
                    <a:pt x="303" y="248"/>
                  </a:cubicBezTo>
                  <a:cubicBezTo>
                    <a:pt x="304" y="248"/>
                    <a:pt x="306" y="247"/>
                    <a:pt x="307" y="247"/>
                  </a:cubicBezTo>
                  <a:cubicBezTo>
                    <a:pt x="306" y="235"/>
                    <a:pt x="306" y="235"/>
                    <a:pt x="306" y="235"/>
                  </a:cubicBezTo>
                  <a:moveTo>
                    <a:pt x="466" y="235"/>
                  </a:moveTo>
                  <a:cubicBezTo>
                    <a:pt x="466" y="236"/>
                    <a:pt x="466" y="238"/>
                    <a:pt x="466" y="239"/>
                  </a:cubicBezTo>
                  <a:cubicBezTo>
                    <a:pt x="472" y="240"/>
                    <a:pt x="472" y="240"/>
                    <a:pt x="472" y="240"/>
                  </a:cubicBezTo>
                  <a:cubicBezTo>
                    <a:pt x="473" y="239"/>
                    <a:pt x="473" y="237"/>
                    <a:pt x="473" y="236"/>
                  </a:cubicBezTo>
                  <a:cubicBezTo>
                    <a:pt x="466" y="235"/>
                    <a:pt x="466" y="235"/>
                    <a:pt x="466" y="235"/>
                  </a:cubicBezTo>
                  <a:moveTo>
                    <a:pt x="352" y="217"/>
                  </a:moveTo>
                  <a:cubicBezTo>
                    <a:pt x="352" y="218"/>
                    <a:pt x="351" y="219"/>
                    <a:pt x="351" y="221"/>
                  </a:cubicBezTo>
                  <a:cubicBezTo>
                    <a:pt x="458" y="238"/>
                    <a:pt x="458" y="238"/>
                    <a:pt x="458" y="238"/>
                  </a:cubicBezTo>
                  <a:cubicBezTo>
                    <a:pt x="458" y="237"/>
                    <a:pt x="458" y="235"/>
                    <a:pt x="459" y="234"/>
                  </a:cubicBezTo>
                  <a:cubicBezTo>
                    <a:pt x="352" y="217"/>
                    <a:pt x="352" y="217"/>
                    <a:pt x="352" y="217"/>
                  </a:cubicBezTo>
                  <a:moveTo>
                    <a:pt x="326" y="212"/>
                  </a:moveTo>
                  <a:cubicBezTo>
                    <a:pt x="326" y="214"/>
                    <a:pt x="326" y="215"/>
                    <a:pt x="326" y="217"/>
                  </a:cubicBezTo>
                  <a:cubicBezTo>
                    <a:pt x="338" y="219"/>
                    <a:pt x="338" y="219"/>
                    <a:pt x="338" y="219"/>
                  </a:cubicBezTo>
                  <a:cubicBezTo>
                    <a:pt x="338" y="217"/>
                    <a:pt x="338" y="216"/>
                    <a:pt x="338" y="214"/>
                  </a:cubicBezTo>
                  <a:cubicBezTo>
                    <a:pt x="326" y="212"/>
                    <a:pt x="326" y="212"/>
                    <a:pt x="326" y="212"/>
                  </a:cubicBezTo>
                  <a:moveTo>
                    <a:pt x="266" y="203"/>
                  </a:moveTo>
                  <a:cubicBezTo>
                    <a:pt x="265" y="204"/>
                    <a:pt x="265" y="206"/>
                    <a:pt x="265" y="207"/>
                  </a:cubicBezTo>
                  <a:cubicBezTo>
                    <a:pt x="277" y="209"/>
                    <a:pt x="277" y="209"/>
                    <a:pt x="277" y="209"/>
                  </a:cubicBezTo>
                  <a:cubicBezTo>
                    <a:pt x="277" y="207"/>
                    <a:pt x="277" y="206"/>
                    <a:pt x="278" y="205"/>
                  </a:cubicBezTo>
                  <a:cubicBezTo>
                    <a:pt x="266" y="203"/>
                    <a:pt x="266" y="203"/>
                    <a:pt x="266" y="203"/>
                  </a:cubicBezTo>
                  <a:moveTo>
                    <a:pt x="300" y="174"/>
                  </a:moveTo>
                  <a:cubicBezTo>
                    <a:pt x="298" y="174"/>
                    <a:pt x="297" y="174"/>
                    <a:pt x="295" y="174"/>
                  </a:cubicBezTo>
                  <a:cubicBezTo>
                    <a:pt x="297" y="186"/>
                    <a:pt x="297" y="186"/>
                    <a:pt x="297" y="186"/>
                  </a:cubicBezTo>
                  <a:cubicBezTo>
                    <a:pt x="298" y="186"/>
                    <a:pt x="299" y="186"/>
                    <a:pt x="301" y="186"/>
                  </a:cubicBezTo>
                  <a:cubicBezTo>
                    <a:pt x="300" y="174"/>
                    <a:pt x="300" y="174"/>
                    <a:pt x="300" y="174"/>
                  </a:cubicBezTo>
                  <a:moveTo>
                    <a:pt x="4" y="161"/>
                  </a:moveTo>
                  <a:cubicBezTo>
                    <a:pt x="4" y="162"/>
                    <a:pt x="4" y="163"/>
                    <a:pt x="4" y="165"/>
                  </a:cubicBezTo>
                  <a:cubicBezTo>
                    <a:pt x="252" y="205"/>
                    <a:pt x="252" y="205"/>
                    <a:pt x="252" y="205"/>
                  </a:cubicBezTo>
                  <a:cubicBezTo>
                    <a:pt x="252" y="203"/>
                    <a:pt x="252" y="202"/>
                    <a:pt x="252" y="201"/>
                  </a:cubicBezTo>
                  <a:cubicBezTo>
                    <a:pt x="4" y="161"/>
                    <a:pt x="4" y="161"/>
                    <a:pt x="4" y="161"/>
                  </a:cubicBezTo>
                  <a:moveTo>
                    <a:pt x="284" y="13"/>
                  </a:moveTo>
                  <a:cubicBezTo>
                    <a:pt x="283" y="13"/>
                    <a:pt x="282" y="13"/>
                    <a:pt x="281" y="13"/>
                  </a:cubicBezTo>
                  <a:cubicBezTo>
                    <a:pt x="281" y="13"/>
                    <a:pt x="281" y="13"/>
                    <a:pt x="280" y="13"/>
                  </a:cubicBezTo>
                  <a:cubicBezTo>
                    <a:pt x="280" y="13"/>
                    <a:pt x="280" y="13"/>
                    <a:pt x="279" y="13"/>
                  </a:cubicBezTo>
                  <a:cubicBezTo>
                    <a:pt x="294" y="161"/>
                    <a:pt x="294" y="161"/>
                    <a:pt x="294" y="161"/>
                  </a:cubicBezTo>
                  <a:cubicBezTo>
                    <a:pt x="295" y="161"/>
                    <a:pt x="297" y="160"/>
                    <a:pt x="298" y="160"/>
                  </a:cubicBezTo>
                  <a:cubicBezTo>
                    <a:pt x="284" y="13"/>
                    <a:pt x="284" y="13"/>
                    <a:pt x="284" y="13"/>
                  </a:cubicBezTo>
                  <a:moveTo>
                    <a:pt x="261" y="0"/>
                  </a:moveTo>
                  <a:cubicBezTo>
                    <a:pt x="0" y="148"/>
                    <a:pt x="0" y="148"/>
                    <a:pt x="0" y="148"/>
                  </a:cubicBezTo>
                  <a:cubicBezTo>
                    <a:pt x="1" y="149"/>
                    <a:pt x="2" y="150"/>
                    <a:pt x="3" y="151"/>
                  </a:cubicBezTo>
                  <a:cubicBezTo>
                    <a:pt x="263" y="4"/>
                    <a:pt x="263" y="4"/>
                    <a:pt x="263" y="4"/>
                  </a:cubicBezTo>
                  <a:cubicBezTo>
                    <a:pt x="262" y="3"/>
                    <a:pt x="262" y="2"/>
                    <a:pt x="261"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20177"/>
            <p:cNvSpPr>
              <a:spLocks noEditPoints="1"/>
            </p:cNvSpPr>
            <p:nvPr/>
          </p:nvSpPr>
          <p:spPr bwMode="auto">
            <a:xfrm>
              <a:off x="4813062" y="6072047"/>
              <a:ext cx="630320" cy="821081"/>
            </a:xfrm>
            <a:custGeom>
              <a:avLst/>
              <a:gdLst>
                <a:gd name="T0" fmla="*/ 398 w 400"/>
                <a:gd name="T1" fmla="*/ 306 h 521"/>
                <a:gd name="T2" fmla="*/ 67 w 400"/>
                <a:gd name="T3" fmla="*/ 518 h 521"/>
                <a:gd name="T4" fmla="*/ 69 w 400"/>
                <a:gd name="T5" fmla="*/ 521 h 521"/>
                <a:gd name="T6" fmla="*/ 400 w 400"/>
                <a:gd name="T7" fmla="*/ 310 h 521"/>
                <a:gd name="T8" fmla="*/ 398 w 400"/>
                <a:gd name="T9" fmla="*/ 306 h 521"/>
                <a:gd name="T10" fmla="*/ 224 w 400"/>
                <a:gd name="T11" fmla="*/ 237 h 521"/>
                <a:gd name="T12" fmla="*/ 223 w 400"/>
                <a:gd name="T13" fmla="*/ 242 h 521"/>
                <a:gd name="T14" fmla="*/ 395 w 400"/>
                <a:gd name="T15" fmla="*/ 279 h 521"/>
                <a:gd name="T16" fmla="*/ 396 w 400"/>
                <a:gd name="T17" fmla="*/ 275 h 521"/>
                <a:gd name="T18" fmla="*/ 224 w 400"/>
                <a:gd name="T19" fmla="*/ 237 h 521"/>
                <a:gd name="T20" fmla="*/ 3 w 400"/>
                <a:gd name="T21" fmla="*/ 0 h 521"/>
                <a:gd name="T22" fmla="*/ 0 w 400"/>
                <a:gd name="T23" fmla="*/ 3 h 521"/>
                <a:gd name="T24" fmla="*/ 176 w 400"/>
                <a:gd name="T25" fmla="*/ 212 h 521"/>
                <a:gd name="T26" fmla="*/ 180 w 400"/>
                <a:gd name="T27" fmla="*/ 209 h 521"/>
                <a:gd name="T28" fmla="*/ 3 w 400"/>
                <a:gd name="T29" fmla="*/ 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0" h="521">
                  <a:moveTo>
                    <a:pt x="398" y="306"/>
                  </a:moveTo>
                  <a:cubicBezTo>
                    <a:pt x="67" y="518"/>
                    <a:pt x="67" y="518"/>
                    <a:pt x="67" y="518"/>
                  </a:cubicBezTo>
                  <a:cubicBezTo>
                    <a:pt x="68" y="519"/>
                    <a:pt x="68" y="520"/>
                    <a:pt x="69" y="521"/>
                  </a:cubicBezTo>
                  <a:cubicBezTo>
                    <a:pt x="400" y="310"/>
                    <a:pt x="400" y="310"/>
                    <a:pt x="400" y="310"/>
                  </a:cubicBezTo>
                  <a:cubicBezTo>
                    <a:pt x="399" y="308"/>
                    <a:pt x="399" y="307"/>
                    <a:pt x="398" y="306"/>
                  </a:cubicBezTo>
                  <a:moveTo>
                    <a:pt x="224" y="237"/>
                  </a:moveTo>
                  <a:cubicBezTo>
                    <a:pt x="224" y="239"/>
                    <a:pt x="224" y="240"/>
                    <a:pt x="223" y="242"/>
                  </a:cubicBezTo>
                  <a:cubicBezTo>
                    <a:pt x="395" y="279"/>
                    <a:pt x="395" y="279"/>
                    <a:pt x="395" y="279"/>
                  </a:cubicBezTo>
                  <a:cubicBezTo>
                    <a:pt x="395" y="278"/>
                    <a:pt x="395" y="276"/>
                    <a:pt x="396" y="275"/>
                  </a:cubicBezTo>
                  <a:cubicBezTo>
                    <a:pt x="224" y="237"/>
                    <a:pt x="224" y="237"/>
                    <a:pt x="224" y="237"/>
                  </a:cubicBezTo>
                  <a:moveTo>
                    <a:pt x="3" y="0"/>
                  </a:moveTo>
                  <a:cubicBezTo>
                    <a:pt x="2" y="1"/>
                    <a:pt x="1" y="2"/>
                    <a:pt x="0" y="3"/>
                  </a:cubicBezTo>
                  <a:cubicBezTo>
                    <a:pt x="176" y="212"/>
                    <a:pt x="176" y="212"/>
                    <a:pt x="176" y="212"/>
                  </a:cubicBezTo>
                  <a:cubicBezTo>
                    <a:pt x="177" y="211"/>
                    <a:pt x="178" y="210"/>
                    <a:pt x="180" y="209"/>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20181"/>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30" name="Freeform 20182"/>
            <p:cNvSpPr/>
            <p:nvPr/>
          </p:nvSpPr>
          <p:spPr bwMode="auto">
            <a:xfrm>
              <a:off x="4927787" y="7955665"/>
              <a:ext cx="6670" cy="4669"/>
            </a:xfrm>
            <a:custGeom>
              <a:avLst/>
              <a:gdLst>
                <a:gd name="T0" fmla="*/ 3 w 10"/>
                <a:gd name="T1" fmla="*/ 0 h 7"/>
                <a:gd name="T2" fmla="*/ 0 w 10"/>
                <a:gd name="T3" fmla="*/ 0 h 7"/>
                <a:gd name="T4" fmla="*/ 10 w 10"/>
                <a:gd name="T5" fmla="*/ 7 h 7"/>
                <a:gd name="T6" fmla="*/ 7 w 10"/>
                <a:gd name="T7" fmla="*/ 0 h 7"/>
                <a:gd name="T8" fmla="*/ 3 w 10"/>
                <a:gd name="T9" fmla="*/ 0 h 7"/>
              </a:gdLst>
              <a:ahLst/>
              <a:cxnLst>
                <a:cxn ang="0">
                  <a:pos x="T0" y="T1"/>
                </a:cxn>
                <a:cxn ang="0">
                  <a:pos x="T2" y="T3"/>
                </a:cxn>
                <a:cxn ang="0">
                  <a:pos x="T4" y="T5"/>
                </a:cxn>
                <a:cxn ang="0">
                  <a:pos x="T6" y="T7"/>
                </a:cxn>
                <a:cxn ang="0">
                  <a:pos x="T8" y="T9"/>
                </a:cxn>
              </a:cxnLst>
              <a:rect l="0" t="0" r="r" b="b"/>
              <a:pathLst>
                <a:path w="10" h="7">
                  <a:moveTo>
                    <a:pt x="3" y="0"/>
                  </a:moveTo>
                  <a:lnTo>
                    <a:pt x="0" y="0"/>
                  </a:lnTo>
                  <a:lnTo>
                    <a:pt x="10" y="7"/>
                  </a:lnTo>
                  <a:lnTo>
                    <a:pt x="7" y="0"/>
                  </a:lnTo>
                  <a:lnTo>
                    <a:pt x="3" y="0"/>
                  </a:ln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31" name="Freeform 20183"/>
            <p:cNvSpPr>
              <a:spLocks noEditPoints="1"/>
            </p:cNvSpPr>
            <p:nvPr/>
          </p:nvSpPr>
          <p:spPr bwMode="auto">
            <a:xfrm>
              <a:off x="4584280" y="6410885"/>
              <a:ext cx="568955" cy="1193269"/>
            </a:xfrm>
            <a:custGeom>
              <a:avLst/>
              <a:gdLst>
                <a:gd name="T0" fmla="*/ 3 w 361"/>
                <a:gd name="T1" fmla="*/ 741 h 757"/>
                <a:gd name="T2" fmla="*/ 0 w 361"/>
                <a:gd name="T3" fmla="*/ 744 h 757"/>
                <a:gd name="T4" fmla="*/ 11 w 361"/>
                <a:gd name="T5" fmla="*/ 757 h 757"/>
                <a:gd name="T6" fmla="*/ 14 w 361"/>
                <a:gd name="T7" fmla="*/ 754 h 757"/>
                <a:gd name="T8" fmla="*/ 3 w 361"/>
                <a:gd name="T9" fmla="*/ 741 h 757"/>
                <a:gd name="T10" fmla="*/ 354 w 361"/>
                <a:gd name="T11" fmla="*/ 19 h 757"/>
                <a:gd name="T12" fmla="*/ 354 w 361"/>
                <a:gd name="T13" fmla="*/ 24 h 757"/>
                <a:gd name="T14" fmla="*/ 361 w 361"/>
                <a:gd name="T15" fmla="*/ 25 h 757"/>
                <a:gd name="T16" fmla="*/ 361 w 361"/>
                <a:gd name="T17" fmla="*/ 21 h 757"/>
                <a:gd name="T18" fmla="*/ 354 w 361"/>
                <a:gd name="T19" fmla="*/ 19 h 757"/>
                <a:gd name="T20" fmla="*/ 330 w 361"/>
                <a:gd name="T21" fmla="*/ 0 h 757"/>
                <a:gd name="T22" fmla="*/ 326 w 361"/>
                <a:gd name="T23" fmla="*/ 3 h 757"/>
                <a:gd name="T24" fmla="*/ 331 w 361"/>
                <a:gd name="T25" fmla="*/ 8 h 757"/>
                <a:gd name="T26" fmla="*/ 335 w 361"/>
                <a:gd name="T27" fmla="*/ 6 h 757"/>
                <a:gd name="T28" fmla="*/ 330 w 361"/>
                <a:gd name="T29" fmla="*/ 0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1" h="757">
                  <a:moveTo>
                    <a:pt x="3" y="741"/>
                  </a:moveTo>
                  <a:cubicBezTo>
                    <a:pt x="2" y="742"/>
                    <a:pt x="1" y="743"/>
                    <a:pt x="0" y="744"/>
                  </a:cubicBezTo>
                  <a:cubicBezTo>
                    <a:pt x="11" y="757"/>
                    <a:pt x="11" y="757"/>
                    <a:pt x="11" y="757"/>
                  </a:cubicBezTo>
                  <a:cubicBezTo>
                    <a:pt x="12" y="756"/>
                    <a:pt x="13" y="755"/>
                    <a:pt x="14" y="754"/>
                  </a:cubicBezTo>
                  <a:cubicBezTo>
                    <a:pt x="3" y="741"/>
                    <a:pt x="3" y="741"/>
                    <a:pt x="3" y="741"/>
                  </a:cubicBezTo>
                  <a:moveTo>
                    <a:pt x="354" y="19"/>
                  </a:moveTo>
                  <a:cubicBezTo>
                    <a:pt x="354" y="21"/>
                    <a:pt x="354" y="22"/>
                    <a:pt x="354" y="24"/>
                  </a:cubicBezTo>
                  <a:cubicBezTo>
                    <a:pt x="361" y="25"/>
                    <a:pt x="361" y="25"/>
                    <a:pt x="361" y="25"/>
                  </a:cubicBezTo>
                  <a:cubicBezTo>
                    <a:pt x="361" y="24"/>
                    <a:pt x="361" y="22"/>
                    <a:pt x="361" y="21"/>
                  </a:cubicBezTo>
                  <a:cubicBezTo>
                    <a:pt x="354" y="19"/>
                    <a:pt x="354" y="19"/>
                    <a:pt x="354" y="19"/>
                  </a:cubicBezTo>
                  <a:moveTo>
                    <a:pt x="330" y="0"/>
                  </a:moveTo>
                  <a:cubicBezTo>
                    <a:pt x="329" y="1"/>
                    <a:pt x="327" y="2"/>
                    <a:pt x="326" y="3"/>
                  </a:cubicBezTo>
                  <a:cubicBezTo>
                    <a:pt x="331" y="8"/>
                    <a:pt x="331" y="8"/>
                    <a:pt x="331" y="8"/>
                  </a:cubicBezTo>
                  <a:cubicBezTo>
                    <a:pt x="332" y="7"/>
                    <a:pt x="333" y="6"/>
                    <a:pt x="335" y="6"/>
                  </a:cubicBezTo>
                  <a:cubicBezTo>
                    <a:pt x="330" y="0"/>
                    <a:pt x="330" y="0"/>
                    <a:pt x="330"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20184"/>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33" name="Freeform 20185"/>
            <p:cNvSpPr/>
            <p:nvPr/>
          </p:nvSpPr>
          <p:spPr bwMode="auto">
            <a:xfrm>
              <a:off x="4927787" y="7777575"/>
              <a:ext cx="172087" cy="171420"/>
            </a:xfrm>
            <a:custGeom>
              <a:avLst/>
              <a:gdLst>
                <a:gd name="T0" fmla="*/ 258 w 258"/>
                <a:gd name="T1" fmla="*/ 0 h 257"/>
                <a:gd name="T2" fmla="*/ 244 w 258"/>
                <a:gd name="T3" fmla="*/ 0 h 257"/>
                <a:gd name="T4" fmla="*/ 7 w 258"/>
                <a:gd name="T5" fmla="*/ 248 h 257"/>
                <a:gd name="T6" fmla="*/ 0 w 258"/>
                <a:gd name="T7" fmla="*/ 257 h 257"/>
                <a:gd name="T8" fmla="*/ 3 w 258"/>
                <a:gd name="T9" fmla="*/ 255 h 257"/>
                <a:gd name="T10" fmla="*/ 3 w 258"/>
                <a:gd name="T11" fmla="*/ 255 h 257"/>
                <a:gd name="T12" fmla="*/ 15 w 258"/>
                <a:gd name="T13" fmla="*/ 257 h 257"/>
                <a:gd name="T14" fmla="*/ 258 w 258"/>
                <a:gd name="T15" fmla="*/ 0 h 2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8" h="257">
                  <a:moveTo>
                    <a:pt x="258" y="0"/>
                  </a:moveTo>
                  <a:lnTo>
                    <a:pt x="244" y="0"/>
                  </a:lnTo>
                  <a:lnTo>
                    <a:pt x="7" y="248"/>
                  </a:lnTo>
                  <a:lnTo>
                    <a:pt x="0" y="257"/>
                  </a:lnTo>
                  <a:lnTo>
                    <a:pt x="3" y="255"/>
                  </a:lnTo>
                  <a:lnTo>
                    <a:pt x="3" y="255"/>
                  </a:lnTo>
                  <a:lnTo>
                    <a:pt x="15" y="257"/>
                  </a:lnTo>
                  <a:lnTo>
                    <a:pt x="258" y="0"/>
                  </a:ln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34" name="Freeform 20186"/>
            <p:cNvSpPr>
              <a:spLocks noEditPoints="1"/>
            </p:cNvSpPr>
            <p:nvPr/>
          </p:nvSpPr>
          <p:spPr bwMode="auto">
            <a:xfrm>
              <a:off x="5090536" y="7482759"/>
              <a:ext cx="282143" cy="294816"/>
            </a:xfrm>
            <a:custGeom>
              <a:avLst/>
              <a:gdLst>
                <a:gd name="T0" fmla="*/ 162 w 179"/>
                <a:gd name="T1" fmla="*/ 14 h 187"/>
                <a:gd name="T2" fmla="*/ 0 w 179"/>
                <a:gd name="T3" fmla="*/ 187 h 187"/>
                <a:gd name="T4" fmla="*/ 6 w 179"/>
                <a:gd name="T5" fmla="*/ 187 h 187"/>
                <a:gd name="T6" fmla="*/ 165 w 179"/>
                <a:gd name="T7" fmla="*/ 17 h 187"/>
                <a:gd name="T8" fmla="*/ 162 w 179"/>
                <a:gd name="T9" fmla="*/ 14 h 187"/>
                <a:gd name="T10" fmla="*/ 176 w 179"/>
                <a:gd name="T11" fmla="*/ 0 h 187"/>
                <a:gd name="T12" fmla="*/ 169 w 179"/>
                <a:gd name="T13" fmla="*/ 6 h 187"/>
                <a:gd name="T14" fmla="*/ 172 w 179"/>
                <a:gd name="T15" fmla="*/ 9 h 187"/>
                <a:gd name="T16" fmla="*/ 179 w 179"/>
                <a:gd name="T17" fmla="*/ 3 h 187"/>
                <a:gd name="T18" fmla="*/ 176 w 179"/>
                <a:gd name="T19" fmla="*/ 0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187">
                  <a:moveTo>
                    <a:pt x="162" y="14"/>
                  </a:moveTo>
                  <a:cubicBezTo>
                    <a:pt x="0" y="187"/>
                    <a:pt x="0" y="187"/>
                    <a:pt x="0" y="187"/>
                  </a:cubicBezTo>
                  <a:cubicBezTo>
                    <a:pt x="6" y="187"/>
                    <a:pt x="6" y="187"/>
                    <a:pt x="6" y="187"/>
                  </a:cubicBezTo>
                  <a:cubicBezTo>
                    <a:pt x="165" y="17"/>
                    <a:pt x="165" y="17"/>
                    <a:pt x="165" y="17"/>
                  </a:cubicBezTo>
                  <a:cubicBezTo>
                    <a:pt x="164" y="16"/>
                    <a:pt x="163" y="15"/>
                    <a:pt x="162" y="14"/>
                  </a:cubicBezTo>
                  <a:moveTo>
                    <a:pt x="176" y="0"/>
                  </a:moveTo>
                  <a:cubicBezTo>
                    <a:pt x="169" y="6"/>
                    <a:pt x="169" y="6"/>
                    <a:pt x="169" y="6"/>
                  </a:cubicBezTo>
                  <a:cubicBezTo>
                    <a:pt x="170" y="7"/>
                    <a:pt x="171" y="8"/>
                    <a:pt x="172" y="9"/>
                  </a:cubicBezTo>
                  <a:cubicBezTo>
                    <a:pt x="179" y="3"/>
                    <a:pt x="179" y="3"/>
                    <a:pt x="179" y="3"/>
                  </a:cubicBezTo>
                  <a:cubicBezTo>
                    <a:pt x="178" y="2"/>
                    <a:pt x="177" y="1"/>
                    <a:pt x="176"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35" name="Freeform 20187"/>
            <p:cNvSpPr>
              <a:spLocks noEditPoints="1"/>
            </p:cNvSpPr>
            <p:nvPr/>
          </p:nvSpPr>
          <p:spPr bwMode="auto">
            <a:xfrm>
              <a:off x="5912954" y="5887287"/>
              <a:ext cx="93381" cy="34684"/>
            </a:xfrm>
            <a:custGeom>
              <a:avLst/>
              <a:gdLst>
                <a:gd name="T0" fmla="*/ 7 w 59"/>
                <a:gd name="T1" fmla="*/ 9 h 22"/>
                <a:gd name="T2" fmla="*/ 0 w 59"/>
                <a:gd name="T3" fmla="*/ 19 h 22"/>
                <a:gd name="T4" fmla="*/ 4 w 59"/>
                <a:gd name="T5" fmla="*/ 22 h 22"/>
                <a:gd name="T6" fmla="*/ 11 w 59"/>
                <a:gd name="T7" fmla="*/ 12 h 22"/>
                <a:gd name="T8" fmla="*/ 7 w 59"/>
                <a:gd name="T9" fmla="*/ 9 h 22"/>
                <a:gd name="T10" fmla="*/ 47 w 59"/>
                <a:gd name="T11" fmla="*/ 0 h 22"/>
                <a:gd name="T12" fmla="*/ 46 w 59"/>
                <a:gd name="T13" fmla="*/ 4 h 22"/>
                <a:gd name="T14" fmla="*/ 57 w 59"/>
                <a:gd name="T15" fmla="*/ 9 h 22"/>
                <a:gd name="T16" fmla="*/ 59 w 59"/>
                <a:gd name="T17" fmla="*/ 5 h 22"/>
                <a:gd name="T18" fmla="*/ 53 w 59"/>
                <a:gd name="T19" fmla="*/ 2 h 22"/>
                <a:gd name="T20" fmla="*/ 47 w 59"/>
                <a:gd name="T2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9" h="22">
                  <a:moveTo>
                    <a:pt x="7" y="9"/>
                  </a:moveTo>
                  <a:cubicBezTo>
                    <a:pt x="0" y="19"/>
                    <a:pt x="0" y="19"/>
                    <a:pt x="0" y="19"/>
                  </a:cubicBezTo>
                  <a:cubicBezTo>
                    <a:pt x="1" y="20"/>
                    <a:pt x="2" y="21"/>
                    <a:pt x="4" y="22"/>
                  </a:cubicBezTo>
                  <a:cubicBezTo>
                    <a:pt x="11" y="12"/>
                    <a:pt x="11" y="12"/>
                    <a:pt x="11" y="12"/>
                  </a:cubicBezTo>
                  <a:cubicBezTo>
                    <a:pt x="9" y="11"/>
                    <a:pt x="8" y="10"/>
                    <a:pt x="7" y="9"/>
                  </a:cubicBezTo>
                  <a:moveTo>
                    <a:pt x="47" y="0"/>
                  </a:moveTo>
                  <a:cubicBezTo>
                    <a:pt x="47" y="1"/>
                    <a:pt x="46" y="3"/>
                    <a:pt x="46" y="4"/>
                  </a:cubicBezTo>
                  <a:cubicBezTo>
                    <a:pt x="57" y="9"/>
                    <a:pt x="57" y="9"/>
                    <a:pt x="57" y="9"/>
                  </a:cubicBezTo>
                  <a:cubicBezTo>
                    <a:pt x="57" y="8"/>
                    <a:pt x="58" y="6"/>
                    <a:pt x="59" y="5"/>
                  </a:cubicBezTo>
                  <a:cubicBezTo>
                    <a:pt x="53" y="2"/>
                    <a:pt x="53" y="2"/>
                    <a:pt x="53" y="2"/>
                  </a:cubicBezTo>
                  <a:cubicBezTo>
                    <a:pt x="47" y="0"/>
                    <a:pt x="47" y="0"/>
                    <a:pt x="47"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20188"/>
            <p:cNvSpPr/>
            <p:nvPr/>
          </p:nvSpPr>
          <p:spPr bwMode="auto">
            <a:xfrm>
              <a:off x="6668004" y="6215453"/>
              <a:ext cx="6670" cy="7337"/>
            </a:xfrm>
            <a:custGeom>
              <a:avLst/>
              <a:gdLst>
                <a:gd name="T0" fmla="*/ 0 w 4"/>
                <a:gd name="T1" fmla="*/ 0 h 5"/>
                <a:gd name="T2" fmla="*/ 0 w 4"/>
                <a:gd name="T3" fmla="*/ 4 h 5"/>
                <a:gd name="T4" fmla="*/ 2 w 4"/>
                <a:gd name="T5" fmla="*/ 5 h 5"/>
                <a:gd name="T6" fmla="*/ 4 w 4"/>
                <a:gd name="T7" fmla="*/ 1 h 5"/>
                <a:gd name="T8" fmla="*/ 0 w 4"/>
                <a:gd name="T9" fmla="*/ 0 h 5"/>
              </a:gdLst>
              <a:ahLst/>
              <a:cxnLst>
                <a:cxn ang="0">
                  <a:pos x="T0" y="T1"/>
                </a:cxn>
                <a:cxn ang="0">
                  <a:pos x="T2" y="T3"/>
                </a:cxn>
                <a:cxn ang="0">
                  <a:pos x="T4" y="T5"/>
                </a:cxn>
                <a:cxn ang="0">
                  <a:pos x="T6" y="T7"/>
                </a:cxn>
                <a:cxn ang="0">
                  <a:pos x="T8" y="T9"/>
                </a:cxn>
              </a:cxnLst>
              <a:rect l="0" t="0" r="r" b="b"/>
              <a:pathLst>
                <a:path w="4" h="5">
                  <a:moveTo>
                    <a:pt x="0" y="0"/>
                  </a:moveTo>
                  <a:cubicBezTo>
                    <a:pt x="0" y="4"/>
                    <a:pt x="0" y="4"/>
                    <a:pt x="0" y="4"/>
                  </a:cubicBezTo>
                  <a:cubicBezTo>
                    <a:pt x="2" y="5"/>
                    <a:pt x="2" y="5"/>
                    <a:pt x="2" y="5"/>
                  </a:cubicBezTo>
                  <a:cubicBezTo>
                    <a:pt x="2" y="4"/>
                    <a:pt x="3" y="3"/>
                    <a:pt x="4" y="1"/>
                  </a:cubicBezTo>
                  <a:cubicBezTo>
                    <a:pt x="0" y="0"/>
                    <a:pt x="0" y="0"/>
                    <a:pt x="0"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37" name="Freeform 20189"/>
            <p:cNvSpPr>
              <a:spLocks noEditPoints="1"/>
            </p:cNvSpPr>
            <p:nvPr/>
          </p:nvSpPr>
          <p:spPr bwMode="auto">
            <a:xfrm>
              <a:off x="4912446" y="5904629"/>
              <a:ext cx="1755558" cy="1538777"/>
            </a:xfrm>
            <a:custGeom>
              <a:avLst/>
              <a:gdLst>
                <a:gd name="T0" fmla="*/ 286 w 1114"/>
                <a:gd name="T1" fmla="*/ 966 h 976"/>
                <a:gd name="T2" fmla="*/ 282 w 1114"/>
                <a:gd name="T3" fmla="*/ 969 h 976"/>
                <a:gd name="T4" fmla="*/ 289 w 1114"/>
                <a:gd name="T5" fmla="*/ 976 h 976"/>
                <a:gd name="T6" fmla="*/ 292 w 1114"/>
                <a:gd name="T7" fmla="*/ 973 h 976"/>
                <a:gd name="T8" fmla="*/ 286 w 1114"/>
                <a:gd name="T9" fmla="*/ 966 h 976"/>
                <a:gd name="T10" fmla="*/ 304 w 1114"/>
                <a:gd name="T11" fmla="*/ 960 h 976"/>
                <a:gd name="T12" fmla="*/ 303 w 1114"/>
                <a:gd name="T13" fmla="*/ 969 h 976"/>
                <a:gd name="T14" fmla="*/ 303 w 1114"/>
                <a:gd name="T15" fmla="*/ 969 h 976"/>
                <a:gd name="T16" fmla="*/ 308 w 1114"/>
                <a:gd name="T17" fmla="*/ 970 h 976"/>
                <a:gd name="T18" fmla="*/ 308 w 1114"/>
                <a:gd name="T19" fmla="*/ 969 h 976"/>
                <a:gd name="T20" fmla="*/ 309 w 1114"/>
                <a:gd name="T21" fmla="*/ 960 h 976"/>
                <a:gd name="T22" fmla="*/ 304 w 1114"/>
                <a:gd name="T23" fmla="*/ 960 h 976"/>
                <a:gd name="T24" fmla="*/ 3 w 1114"/>
                <a:gd name="T25" fmla="*/ 664 h 976"/>
                <a:gd name="T26" fmla="*/ 0 w 1114"/>
                <a:gd name="T27" fmla="*/ 667 h 976"/>
                <a:gd name="T28" fmla="*/ 275 w 1114"/>
                <a:gd name="T29" fmla="*/ 961 h 976"/>
                <a:gd name="T30" fmla="*/ 278 w 1114"/>
                <a:gd name="T31" fmla="*/ 958 h 976"/>
                <a:gd name="T32" fmla="*/ 3 w 1114"/>
                <a:gd name="T33" fmla="*/ 664 h 976"/>
                <a:gd name="T34" fmla="*/ 364 w 1114"/>
                <a:gd name="T35" fmla="*/ 433 h 976"/>
                <a:gd name="T36" fmla="*/ 306 w 1114"/>
                <a:gd name="T37" fmla="*/ 949 h 976"/>
                <a:gd name="T38" fmla="*/ 310 w 1114"/>
                <a:gd name="T39" fmla="*/ 950 h 976"/>
                <a:gd name="T40" fmla="*/ 368 w 1114"/>
                <a:gd name="T41" fmla="*/ 434 h 976"/>
                <a:gd name="T42" fmla="*/ 364 w 1114"/>
                <a:gd name="T43" fmla="*/ 433 h 976"/>
                <a:gd name="T44" fmla="*/ 627 w 1114"/>
                <a:gd name="T45" fmla="*/ 20 h 976"/>
                <a:gd name="T46" fmla="*/ 391 w 1114"/>
                <a:gd name="T47" fmla="*/ 359 h 976"/>
                <a:gd name="T48" fmla="*/ 395 w 1114"/>
                <a:gd name="T49" fmla="*/ 361 h 976"/>
                <a:gd name="T50" fmla="*/ 631 w 1114"/>
                <a:gd name="T51" fmla="*/ 22 h 976"/>
                <a:gd name="T52" fmla="*/ 627 w 1114"/>
                <a:gd name="T53" fmla="*/ 20 h 976"/>
                <a:gd name="T54" fmla="*/ 706 w 1114"/>
                <a:gd name="T55" fmla="*/ 0 h 976"/>
                <a:gd name="T56" fmla="*/ 704 w 1114"/>
                <a:gd name="T57" fmla="*/ 4 h 976"/>
                <a:gd name="T58" fmla="*/ 1114 w 1114"/>
                <a:gd name="T59" fmla="*/ 201 h 976"/>
                <a:gd name="T60" fmla="*/ 1114 w 1114"/>
                <a:gd name="T61" fmla="*/ 197 h 976"/>
                <a:gd name="T62" fmla="*/ 706 w 1114"/>
                <a:gd name="T63" fmla="*/ 0 h 9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14" h="976">
                  <a:moveTo>
                    <a:pt x="286" y="966"/>
                  </a:moveTo>
                  <a:cubicBezTo>
                    <a:pt x="284" y="967"/>
                    <a:pt x="283" y="968"/>
                    <a:pt x="282" y="969"/>
                  </a:cubicBezTo>
                  <a:cubicBezTo>
                    <a:pt x="289" y="976"/>
                    <a:pt x="289" y="976"/>
                    <a:pt x="289" y="976"/>
                  </a:cubicBezTo>
                  <a:cubicBezTo>
                    <a:pt x="290" y="975"/>
                    <a:pt x="291" y="974"/>
                    <a:pt x="292" y="973"/>
                  </a:cubicBezTo>
                  <a:cubicBezTo>
                    <a:pt x="286" y="966"/>
                    <a:pt x="286" y="966"/>
                    <a:pt x="286" y="966"/>
                  </a:cubicBezTo>
                  <a:moveTo>
                    <a:pt x="304" y="960"/>
                  </a:moveTo>
                  <a:cubicBezTo>
                    <a:pt x="303" y="969"/>
                    <a:pt x="303" y="969"/>
                    <a:pt x="303" y="969"/>
                  </a:cubicBezTo>
                  <a:cubicBezTo>
                    <a:pt x="303" y="969"/>
                    <a:pt x="303" y="969"/>
                    <a:pt x="303" y="969"/>
                  </a:cubicBezTo>
                  <a:cubicBezTo>
                    <a:pt x="305" y="969"/>
                    <a:pt x="306" y="969"/>
                    <a:pt x="308" y="970"/>
                  </a:cubicBezTo>
                  <a:cubicBezTo>
                    <a:pt x="308" y="969"/>
                    <a:pt x="308" y="969"/>
                    <a:pt x="308" y="969"/>
                  </a:cubicBezTo>
                  <a:cubicBezTo>
                    <a:pt x="309" y="960"/>
                    <a:pt x="309" y="960"/>
                    <a:pt x="309" y="960"/>
                  </a:cubicBezTo>
                  <a:cubicBezTo>
                    <a:pt x="307" y="960"/>
                    <a:pt x="306" y="960"/>
                    <a:pt x="304" y="960"/>
                  </a:cubicBezTo>
                  <a:moveTo>
                    <a:pt x="3" y="664"/>
                  </a:moveTo>
                  <a:cubicBezTo>
                    <a:pt x="2" y="665"/>
                    <a:pt x="1" y="666"/>
                    <a:pt x="0" y="667"/>
                  </a:cubicBezTo>
                  <a:cubicBezTo>
                    <a:pt x="275" y="961"/>
                    <a:pt x="275" y="961"/>
                    <a:pt x="275" y="961"/>
                  </a:cubicBezTo>
                  <a:cubicBezTo>
                    <a:pt x="276" y="960"/>
                    <a:pt x="277" y="959"/>
                    <a:pt x="278" y="958"/>
                  </a:cubicBezTo>
                  <a:cubicBezTo>
                    <a:pt x="3" y="664"/>
                    <a:pt x="3" y="664"/>
                    <a:pt x="3" y="664"/>
                  </a:cubicBezTo>
                  <a:moveTo>
                    <a:pt x="364" y="433"/>
                  </a:moveTo>
                  <a:cubicBezTo>
                    <a:pt x="306" y="949"/>
                    <a:pt x="306" y="949"/>
                    <a:pt x="306" y="949"/>
                  </a:cubicBezTo>
                  <a:cubicBezTo>
                    <a:pt x="307" y="949"/>
                    <a:pt x="308" y="950"/>
                    <a:pt x="310" y="950"/>
                  </a:cubicBezTo>
                  <a:cubicBezTo>
                    <a:pt x="368" y="434"/>
                    <a:pt x="368" y="434"/>
                    <a:pt x="368" y="434"/>
                  </a:cubicBezTo>
                  <a:cubicBezTo>
                    <a:pt x="367" y="434"/>
                    <a:pt x="365" y="433"/>
                    <a:pt x="364" y="433"/>
                  </a:cubicBezTo>
                  <a:moveTo>
                    <a:pt x="627" y="20"/>
                  </a:moveTo>
                  <a:cubicBezTo>
                    <a:pt x="391" y="359"/>
                    <a:pt x="391" y="359"/>
                    <a:pt x="391" y="359"/>
                  </a:cubicBezTo>
                  <a:cubicBezTo>
                    <a:pt x="392" y="360"/>
                    <a:pt x="393" y="360"/>
                    <a:pt x="395" y="361"/>
                  </a:cubicBezTo>
                  <a:cubicBezTo>
                    <a:pt x="631" y="22"/>
                    <a:pt x="631" y="22"/>
                    <a:pt x="631" y="22"/>
                  </a:cubicBezTo>
                  <a:cubicBezTo>
                    <a:pt x="630" y="21"/>
                    <a:pt x="629" y="20"/>
                    <a:pt x="627" y="20"/>
                  </a:cubicBezTo>
                  <a:moveTo>
                    <a:pt x="706" y="0"/>
                  </a:moveTo>
                  <a:cubicBezTo>
                    <a:pt x="705" y="1"/>
                    <a:pt x="705" y="2"/>
                    <a:pt x="704" y="4"/>
                  </a:cubicBezTo>
                  <a:cubicBezTo>
                    <a:pt x="1114" y="201"/>
                    <a:pt x="1114" y="201"/>
                    <a:pt x="1114" y="201"/>
                  </a:cubicBezTo>
                  <a:cubicBezTo>
                    <a:pt x="1114" y="197"/>
                    <a:pt x="1114" y="197"/>
                    <a:pt x="1114" y="197"/>
                  </a:cubicBezTo>
                  <a:cubicBezTo>
                    <a:pt x="706" y="0"/>
                    <a:pt x="706" y="0"/>
                    <a:pt x="706"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20190"/>
            <p:cNvSpPr>
              <a:spLocks noEditPoints="1"/>
            </p:cNvSpPr>
            <p:nvPr/>
          </p:nvSpPr>
          <p:spPr bwMode="auto">
            <a:xfrm>
              <a:off x="5556773" y="5907964"/>
              <a:ext cx="613645" cy="666337"/>
            </a:xfrm>
            <a:custGeom>
              <a:avLst/>
              <a:gdLst>
                <a:gd name="T0" fmla="*/ 230 w 389"/>
                <a:gd name="T1" fmla="*/ 25 h 423"/>
                <a:gd name="T2" fmla="*/ 115 w 389"/>
                <a:gd name="T3" fmla="*/ 351 h 423"/>
                <a:gd name="T4" fmla="*/ 0 w 389"/>
                <a:gd name="T5" fmla="*/ 378 h 423"/>
                <a:gd name="T6" fmla="*/ 1 w 389"/>
                <a:gd name="T7" fmla="*/ 382 h 423"/>
                <a:gd name="T8" fmla="*/ 114 w 389"/>
                <a:gd name="T9" fmla="*/ 356 h 423"/>
                <a:gd name="T10" fmla="*/ 91 w 389"/>
                <a:gd name="T11" fmla="*/ 421 h 423"/>
                <a:gd name="T12" fmla="*/ 95 w 389"/>
                <a:gd name="T13" fmla="*/ 423 h 423"/>
                <a:gd name="T14" fmla="*/ 119 w 389"/>
                <a:gd name="T15" fmla="*/ 355 h 423"/>
                <a:gd name="T16" fmla="*/ 370 w 389"/>
                <a:gd name="T17" fmla="*/ 296 h 423"/>
                <a:gd name="T18" fmla="*/ 369 w 389"/>
                <a:gd name="T19" fmla="*/ 291 h 423"/>
                <a:gd name="T20" fmla="*/ 120 w 389"/>
                <a:gd name="T21" fmla="*/ 350 h 423"/>
                <a:gd name="T22" fmla="*/ 234 w 389"/>
                <a:gd name="T23" fmla="*/ 26 h 423"/>
                <a:gd name="T24" fmla="*/ 230 w 389"/>
                <a:gd name="T25" fmla="*/ 25 h 423"/>
                <a:gd name="T26" fmla="*/ 275 w 389"/>
                <a:gd name="T27" fmla="*/ 23 h 423"/>
                <a:gd name="T28" fmla="*/ 271 w 389"/>
                <a:gd name="T29" fmla="*/ 25 h 423"/>
                <a:gd name="T30" fmla="*/ 385 w 389"/>
                <a:gd name="T31" fmla="*/ 251 h 423"/>
                <a:gd name="T32" fmla="*/ 389 w 389"/>
                <a:gd name="T33" fmla="*/ 249 h 423"/>
                <a:gd name="T34" fmla="*/ 275 w 389"/>
                <a:gd name="T35" fmla="*/ 23 h 423"/>
                <a:gd name="T36" fmla="*/ 239 w 389"/>
                <a:gd name="T37" fmla="*/ 0 h 423"/>
                <a:gd name="T38" fmla="*/ 235 w 389"/>
                <a:gd name="T39" fmla="*/ 12 h 423"/>
                <a:gd name="T40" fmla="*/ 239 w 389"/>
                <a:gd name="T41" fmla="*/ 13 h 423"/>
                <a:gd name="T42" fmla="*/ 243 w 389"/>
                <a:gd name="T43" fmla="*/ 2 h 423"/>
                <a:gd name="T44" fmla="*/ 239 w 389"/>
                <a:gd name="T45" fmla="*/ 0 h 423"/>
                <a:gd name="T46" fmla="*/ 263 w 389"/>
                <a:gd name="T47" fmla="*/ 0 h 423"/>
                <a:gd name="T48" fmla="*/ 259 w 389"/>
                <a:gd name="T49" fmla="*/ 2 h 423"/>
                <a:gd name="T50" fmla="*/ 265 w 389"/>
                <a:gd name="T51" fmla="*/ 12 h 423"/>
                <a:gd name="T52" fmla="*/ 268 w 389"/>
                <a:gd name="T53" fmla="*/ 11 h 423"/>
                <a:gd name="T54" fmla="*/ 263 w 389"/>
                <a:gd name="T55" fmla="*/ 0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89" h="423">
                  <a:moveTo>
                    <a:pt x="230" y="25"/>
                  </a:moveTo>
                  <a:cubicBezTo>
                    <a:pt x="115" y="351"/>
                    <a:pt x="115" y="351"/>
                    <a:pt x="115" y="351"/>
                  </a:cubicBezTo>
                  <a:cubicBezTo>
                    <a:pt x="0" y="378"/>
                    <a:pt x="0" y="378"/>
                    <a:pt x="0" y="378"/>
                  </a:cubicBezTo>
                  <a:cubicBezTo>
                    <a:pt x="0" y="380"/>
                    <a:pt x="1" y="381"/>
                    <a:pt x="1" y="382"/>
                  </a:cubicBezTo>
                  <a:cubicBezTo>
                    <a:pt x="114" y="356"/>
                    <a:pt x="114" y="356"/>
                    <a:pt x="114" y="356"/>
                  </a:cubicBezTo>
                  <a:cubicBezTo>
                    <a:pt x="91" y="421"/>
                    <a:pt x="91" y="421"/>
                    <a:pt x="91" y="421"/>
                  </a:cubicBezTo>
                  <a:cubicBezTo>
                    <a:pt x="92" y="422"/>
                    <a:pt x="93" y="422"/>
                    <a:pt x="95" y="423"/>
                  </a:cubicBezTo>
                  <a:cubicBezTo>
                    <a:pt x="119" y="355"/>
                    <a:pt x="119" y="355"/>
                    <a:pt x="119" y="355"/>
                  </a:cubicBezTo>
                  <a:cubicBezTo>
                    <a:pt x="370" y="296"/>
                    <a:pt x="370" y="296"/>
                    <a:pt x="370" y="296"/>
                  </a:cubicBezTo>
                  <a:cubicBezTo>
                    <a:pt x="369" y="294"/>
                    <a:pt x="369" y="293"/>
                    <a:pt x="369" y="291"/>
                  </a:cubicBezTo>
                  <a:cubicBezTo>
                    <a:pt x="120" y="350"/>
                    <a:pt x="120" y="350"/>
                    <a:pt x="120" y="350"/>
                  </a:cubicBezTo>
                  <a:cubicBezTo>
                    <a:pt x="234" y="26"/>
                    <a:pt x="234" y="26"/>
                    <a:pt x="234" y="26"/>
                  </a:cubicBezTo>
                  <a:cubicBezTo>
                    <a:pt x="233" y="26"/>
                    <a:pt x="231" y="25"/>
                    <a:pt x="230" y="25"/>
                  </a:cubicBezTo>
                  <a:moveTo>
                    <a:pt x="275" y="23"/>
                  </a:moveTo>
                  <a:cubicBezTo>
                    <a:pt x="273" y="23"/>
                    <a:pt x="272" y="24"/>
                    <a:pt x="271" y="25"/>
                  </a:cubicBezTo>
                  <a:cubicBezTo>
                    <a:pt x="385" y="251"/>
                    <a:pt x="385" y="251"/>
                    <a:pt x="385" y="251"/>
                  </a:cubicBezTo>
                  <a:cubicBezTo>
                    <a:pt x="387" y="250"/>
                    <a:pt x="388" y="250"/>
                    <a:pt x="389" y="249"/>
                  </a:cubicBezTo>
                  <a:cubicBezTo>
                    <a:pt x="275" y="23"/>
                    <a:pt x="275" y="23"/>
                    <a:pt x="275" y="23"/>
                  </a:cubicBezTo>
                  <a:moveTo>
                    <a:pt x="239" y="0"/>
                  </a:moveTo>
                  <a:cubicBezTo>
                    <a:pt x="235" y="12"/>
                    <a:pt x="235" y="12"/>
                    <a:pt x="235" y="12"/>
                  </a:cubicBezTo>
                  <a:cubicBezTo>
                    <a:pt x="236" y="12"/>
                    <a:pt x="237" y="13"/>
                    <a:pt x="239" y="13"/>
                  </a:cubicBezTo>
                  <a:cubicBezTo>
                    <a:pt x="243" y="2"/>
                    <a:pt x="243" y="2"/>
                    <a:pt x="243" y="2"/>
                  </a:cubicBezTo>
                  <a:cubicBezTo>
                    <a:pt x="241" y="2"/>
                    <a:pt x="240" y="1"/>
                    <a:pt x="239" y="0"/>
                  </a:cubicBezTo>
                  <a:moveTo>
                    <a:pt x="263" y="0"/>
                  </a:moveTo>
                  <a:cubicBezTo>
                    <a:pt x="262" y="0"/>
                    <a:pt x="260" y="1"/>
                    <a:pt x="259" y="2"/>
                  </a:cubicBezTo>
                  <a:cubicBezTo>
                    <a:pt x="265" y="12"/>
                    <a:pt x="265" y="12"/>
                    <a:pt x="265" y="12"/>
                  </a:cubicBezTo>
                  <a:cubicBezTo>
                    <a:pt x="266" y="12"/>
                    <a:pt x="267" y="11"/>
                    <a:pt x="268" y="11"/>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20191"/>
            <p:cNvSpPr/>
            <p:nvPr/>
          </p:nvSpPr>
          <p:spPr bwMode="auto">
            <a:xfrm>
              <a:off x="6668004" y="6242133"/>
              <a:ext cx="3335" cy="8004"/>
            </a:xfrm>
            <a:custGeom>
              <a:avLst/>
              <a:gdLst>
                <a:gd name="T0" fmla="*/ 1 w 2"/>
                <a:gd name="T1" fmla="*/ 0 h 5"/>
                <a:gd name="T2" fmla="*/ 0 w 2"/>
                <a:gd name="T3" fmla="*/ 0 h 5"/>
                <a:gd name="T4" fmla="*/ 0 w 2"/>
                <a:gd name="T5" fmla="*/ 5 h 5"/>
                <a:gd name="T6" fmla="*/ 2 w 2"/>
                <a:gd name="T7" fmla="*/ 4 h 5"/>
                <a:gd name="T8" fmla="*/ 1 w 2"/>
                <a:gd name="T9" fmla="*/ 0 h 5"/>
              </a:gdLst>
              <a:ahLst/>
              <a:cxnLst>
                <a:cxn ang="0">
                  <a:pos x="T0" y="T1"/>
                </a:cxn>
                <a:cxn ang="0">
                  <a:pos x="T2" y="T3"/>
                </a:cxn>
                <a:cxn ang="0">
                  <a:pos x="T4" y="T5"/>
                </a:cxn>
                <a:cxn ang="0">
                  <a:pos x="T6" y="T7"/>
                </a:cxn>
                <a:cxn ang="0">
                  <a:pos x="T8" y="T9"/>
                </a:cxn>
              </a:cxnLst>
              <a:rect l="0" t="0" r="r" b="b"/>
              <a:pathLst>
                <a:path w="2" h="5">
                  <a:moveTo>
                    <a:pt x="1" y="0"/>
                  </a:moveTo>
                  <a:cubicBezTo>
                    <a:pt x="0" y="0"/>
                    <a:pt x="0" y="0"/>
                    <a:pt x="0" y="0"/>
                  </a:cubicBezTo>
                  <a:cubicBezTo>
                    <a:pt x="0" y="5"/>
                    <a:pt x="0" y="5"/>
                    <a:pt x="0" y="5"/>
                  </a:cubicBezTo>
                  <a:cubicBezTo>
                    <a:pt x="2" y="4"/>
                    <a:pt x="2" y="4"/>
                    <a:pt x="2" y="4"/>
                  </a:cubicBezTo>
                  <a:cubicBezTo>
                    <a:pt x="1" y="3"/>
                    <a:pt x="1" y="1"/>
                    <a:pt x="1"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40" name="Freeform 20192"/>
            <p:cNvSpPr/>
            <p:nvPr/>
          </p:nvSpPr>
          <p:spPr bwMode="auto">
            <a:xfrm>
              <a:off x="6253793" y="6242133"/>
              <a:ext cx="414210" cy="104053"/>
            </a:xfrm>
            <a:custGeom>
              <a:avLst/>
              <a:gdLst>
                <a:gd name="T0" fmla="*/ 263 w 263"/>
                <a:gd name="T1" fmla="*/ 0 h 66"/>
                <a:gd name="T2" fmla="*/ 0 w 263"/>
                <a:gd name="T3" fmla="*/ 62 h 66"/>
                <a:gd name="T4" fmla="*/ 1 w 263"/>
                <a:gd name="T5" fmla="*/ 66 h 66"/>
                <a:gd name="T6" fmla="*/ 263 w 263"/>
                <a:gd name="T7" fmla="*/ 5 h 66"/>
                <a:gd name="T8" fmla="*/ 263 w 263"/>
                <a:gd name="T9" fmla="*/ 0 h 66"/>
              </a:gdLst>
              <a:ahLst/>
              <a:cxnLst>
                <a:cxn ang="0">
                  <a:pos x="T0" y="T1"/>
                </a:cxn>
                <a:cxn ang="0">
                  <a:pos x="T2" y="T3"/>
                </a:cxn>
                <a:cxn ang="0">
                  <a:pos x="T4" y="T5"/>
                </a:cxn>
                <a:cxn ang="0">
                  <a:pos x="T6" y="T7"/>
                </a:cxn>
                <a:cxn ang="0">
                  <a:pos x="T8" y="T9"/>
                </a:cxn>
              </a:cxnLst>
              <a:rect l="0" t="0" r="r" b="b"/>
              <a:pathLst>
                <a:path w="263" h="66">
                  <a:moveTo>
                    <a:pt x="263" y="0"/>
                  </a:moveTo>
                  <a:cubicBezTo>
                    <a:pt x="0" y="62"/>
                    <a:pt x="0" y="62"/>
                    <a:pt x="0" y="62"/>
                  </a:cubicBezTo>
                  <a:cubicBezTo>
                    <a:pt x="0" y="64"/>
                    <a:pt x="1" y="65"/>
                    <a:pt x="1" y="66"/>
                  </a:cubicBezTo>
                  <a:cubicBezTo>
                    <a:pt x="263" y="5"/>
                    <a:pt x="263" y="5"/>
                    <a:pt x="263" y="5"/>
                  </a:cubicBezTo>
                  <a:cubicBezTo>
                    <a:pt x="263" y="0"/>
                    <a:pt x="263" y="0"/>
                    <a:pt x="263"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20193"/>
            <p:cNvSpPr/>
            <p:nvPr/>
          </p:nvSpPr>
          <p:spPr bwMode="auto">
            <a:xfrm>
              <a:off x="6668004" y="6273482"/>
              <a:ext cx="30015" cy="85376"/>
            </a:xfrm>
            <a:custGeom>
              <a:avLst/>
              <a:gdLst>
                <a:gd name="T0" fmla="*/ 19 w 19"/>
                <a:gd name="T1" fmla="*/ 0 h 54"/>
                <a:gd name="T2" fmla="*/ 0 w 19"/>
                <a:gd name="T3" fmla="*/ 54 h 54"/>
                <a:gd name="T4" fmla="*/ 0 w 19"/>
                <a:gd name="T5" fmla="*/ 54 h 54"/>
                <a:gd name="T6" fmla="*/ 19 w 19"/>
                <a:gd name="T7" fmla="*/ 0 h 54"/>
                <a:gd name="T8" fmla="*/ 19 w 19"/>
                <a:gd name="T9" fmla="*/ 0 h 54"/>
              </a:gdLst>
              <a:ahLst/>
              <a:cxnLst>
                <a:cxn ang="0">
                  <a:pos x="T0" y="T1"/>
                </a:cxn>
                <a:cxn ang="0">
                  <a:pos x="T2" y="T3"/>
                </a:cxn>
                <a:cxn ang="0">
                  <a:pos x="T4" y="T5"/>
                </a:cxn>
                <a:cxn ang="0">
                  <a:pos x="T6" y="T7"/>
                </a:cxn>
                <a:cxn ang="0">
                  <a:pos x="T8" y="T9"/>
                </a:cxn>
              </a:cxnLst>
              <a:rect l="0" t="0" r="r" b="b"/>
              <a:pathLst>
                <a:path w="19" h="54">
                  <a:moveTo>
                    <a:pt x="19" y="0"/>
                  </a:moveTo>
                  <a:cubicBezTo>
                    <a:pt x="0" y="54"/>
                    <a:pt x="0" y="54"/>
                    <a:pt x="0" y="54"/>
                  </a:cubicBezTo>
                  <a:cubicBezTo>
                    <a:pt x="0" y="54"/>
                    <a:pt x="0" y="54"/>
                    <a:pt x="0" y="54"/>
                  </a:cubicBezTo>
                  <a:cubicBezTo>
                    <a:pt x="19" y="0"/>
                    <a:pt x="19" y="0"/>
                    <a:pt x="19" y="0"/>
                  </a:cubicBezTo>
                  <a:cubicBezTo>
                    <a:pt x="19" y="0"/>
                    <a:pt x="19" y="0"/>
                    <a:pt x="19"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42" name="Freeform 20194"/>
            <p:cNvSpPr>
              <a:spLocks noEditPoints="1"/>
            </p:cNvSpPr>
            <p:nvPr/>
          </p:nvSpPr>
          <p:spPr bwMode="auto">
            <a:xfrm>
              <a:off x="5398026" y="6358858"/>
              <a:ext cx="1269978" cy="1093886"/>
            </a:xfrm>
            <a:custGeom>
              <a:avLst/>
              <a:gdLst>
                <a:gd name="T0" fmla="*/ 11 w 806"/>
                <a:gd name="T1" fmla="*/ 690 h 694"/>
                <a:gd name="T2" fmla="*/ 22 w 806"/>
                <a:gd name="T3" fmla="*/ 689 h 694"/>
                <a:gd name="T4" fmla="*/ 3 w 806"/>
                <a:gd name="T5" fmla="*/ 673 h 694"/>
                <a:gd name="T6" fmla="*/ 0 w 806"/>
                <a:gd name="T7" fmla="*/ 682 h 694"/>
                <a:gd name="T8" fmla="*/ 7 w 806"/>
                <a:gd name="T9" fmla="*/ 674 h 694"/>
                <a:gd name="T10" fmla="*/ 339 w 806"/>
                <a:gd name="T11" fmla="*/ 523 h 694"/>
                <a:gd name="T12" fmla="*/ 31 w 806"/>
                <a:gd name="T13" fmla="*/ 685 h 694"/>
                <a:gd name="T14" fmla="*/ 339 w 806"/>
                <a:gd name="T15" fmla="*/ 523 h 694"/>
                <a:gd name="T16" fmla="*/ 353 w 806"/>
                <a:gd name="T17" fmla="*/ 516 h 694"/>
                <a:gd name="T18" fmla="*/ 367 w 806"/>
                <a:gd name="T19" fmla="*/ 513 h 694"/>
                <a:gd name="T20" fmla="*/ 427 w 806"/>
                <a:gd name="T21" fmla="*/ 478 h 694"/>
                <a:gd name="T22" fmla="*/ 417 w 806"/>
                <a:gd name="T23" fmla="*/ 488 h 694"/>
                <a:gd name="T24" fmla="*/ 427 w 806"/>
                <a:gd name="T25" fmla="*/ 478 h 694"/>
                <a:gd name="T26" fmla="*/ 441 w 806"/>
                <a:gd name="T27" fmla="*/ 471 h 694"/>
                <a:gd name="T28" fmla="*/ 658 w 806"/>
                <a:gd name="T29" fmla="*/ 365 h 694"/>
                <a:gd name="T30" fmla="*/ 670 w 806"/>
                <a:gd name="T31" fmla="*/ 355 h 694"/>
                <a:gd name="T32" fmla="*/ 665 w 806"/>
                <a:gd name="T33" fmla="*/ 362 h 694"/>
                <a:gd name="T34" fmla="*/ 670 w 806"/>
                <a:gd name="T35" fmla="*/ 355 h 694"/>
                <a:gd name="T36" fmla="*/ 663 w 806"/>
                <a:gd name="T37" fmla="*/ 344 h 694"/>
                <a:gd name="T38" fmla="*/ 671 w 806"/>
                <a:gd name="T39" fmla="*/ 343 h 694"/>
                <a:gd name="T40" fmla="*/ 692 w 806"/>
                <a:gd name="T41" fmla="*/ 331 h 694"/>
                <a:gd name="T42" fmla="*/ 690 w 806"/>
                <a:gd name="T43" fmla="*/ 338 h 694"/>
                <a:gd name="T44" fmla="*/ 692 w 806"/>
                <a:gd name="T45" fmla="*/ 331 h 694"/>
                <a:gd name="T46" fmla="*/ 672 w 806"/>
                <a:gd name="T47" fmla="*/ 332 h 694"/>
                <a:gd name="T48" fmla="*/ 679 w 806"/>
                <a:gd name="T49" fmla="*/ 337 h 694"/>
                <a:gd name="T50" fmla="*/ 688 w 806"/>
                <a:gd name="T51" fmla="*/ 330 h 694"/>
                <a:gd name="T52" fmla="*/ 686 w 806"/>
                <a:gd name="T53" fmla="*/ 336 h 694"/>
                <a:gd name="T54" fmla="*/ 688 w 806"/>
                <a:gd name="T55" fmla="*/ 330 h 694"/>
                <a:gd name="T56" fmla="*/ 6 w 806"/>
                <a:gd name="T57" fmla="*/ 663 h 694"/>
                <a:gd name="T58" fmla="*/ 182 w 806"/>
                <a:gd name="T59" fmla="*/ 175 h 694"/>
                <a:gd name="T60" fmla="*/ 208 w 806"/>
                <a:gd name="T61" fmla="*/ 159 h 694"/>
                <a:gd name="T62" fmla="*/ 656 w 806"/>
                <a:gd name="T63" fmla="*/ 341 h 694"/>
                <a:gd name="T64" fmla="*/ 208 w 806"/>
                <a:gd name="T65" fmla="*/ 159 h 694"/>
                <a:gd name="T66" fmla="*/ 100 w 806"/>
                <a:gd name="T67" fmla="*/ 121 h 694"/>
                <a:gd name="T68" fmla="*/ 171 w 806"/>
                <a:gd name="T69" fmla="*/ 144 h 694"/>
                <a:gd name="T70" fmla="*/ 780 w 806"/>
                <a:gd name="T71" fmla="*/ 64 h 694"/>
                <a:gd name="T72" fmla="*/ 691 w 806"/>
                <a:gd name="T73" fmla="*/ 322 h 694"/>
                <a:gd name="T74" fmla="*/ 524 w 806"/>
                <a:gd name="T75" fmla="*/ 31 h 694"/>
                <a:gd name="T76" fmla="*/ 669 w 806"/>
                <a:gd name="T77" fmla="*/ 325 h 694"/>
                <a:gd name="T78" fmla="*/ 524 w 806"/>
                <a:gd name="T79" fmla="*/ 31 h 694"/>
                <a:gd name="T80" fmla="*/ 695 w 806"/>
                <a:gd name="T81" fmla="*/ 324 h 694"/>
                <a:gd name="T82" fmla="*/ 806 w 806"/>
                <a:gd name="T83" fmla="*/ 0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06" h="694">
                  <a:moveTo>
                    <a:pt x="20" y="685"/>
                  </a:moveTo>
                  <a:cubicBezTo>
                    <a:pt x="11" y="690"/>
                    <a:pt x="11" y="690"/>
                    <a:pt x="11" y="690"/>
                  </a:cubicBezTo>
                  <a:cubicBezTo>
                    <a:pt x="12" y="691"/>
                    <a:pt x="13" y="692"/>
                    <a:pt x="13" y="694"/>
                  </a:cubicBezTo>
                  <a:cubicBezTo>
                    <a:pt x="22" y="689"/>
                    <a:pt x="22" y="689"/>
                    <a:pt x="22" y="689"/>
                  </a:cubicBezTo>
                  <a:cubicBezTo>
                    <a:pt x="21" y="688"/>
                    <a:pt x="20" y="687"/>
                    <a:pt x="20" y="685"/>
                  </a:cubicBezTo>
                  <a:moveTo>
                    <a:pt x="3" y="673"/>
                  </a:moveTo>
                  <a:cubicBezTo>
                    <a:pt x="0" y="681"/>
                    <a:pt x="0" y="681"/>
                    <a:pt x="0" y="681"/>
                  </a:cubicBezTo>
                  <a:cubicBezTo>
                    <a:pt x="0" y="682"/>
                    <a:pt x="0" y="682"/>
                    <a:pt x="0" y="682"/>
                  </a:cubicBezTo>
                  <a:cubicBezTo>
                    <a:pt x="1" y="682"/>
                    <a:pt x="2" y="682"/>
                    <a:pt x="4" y="683"/>
                  </a:cubicBezTo>
                  <a:cubicBezTo>
                    <a:pt x="7" y="674"/>
                    <a:pt x="7" y="674"/>
                    <a:pt x="7" y="674"/>
                  </a:cubicBezTo>
                  <a:cubicBezTo>
                    <a:pt x="5" y="674"/>
                    <a:pt x="4" y="673"/>
                    <a:pt x="3" y="673"/>
                  </a:cubicBezTo>
                  <a:moveTo>
                    <a:pt x="339" y="523"/>
                  </a:moveTo>
                  <a:cubicBezTo>
                    <a:pt x="29" y="681"/>
                    <a:pt x="29" y="681"/>
                    <a:pt x="29" y="681"/>
                  </a:cubicBezTo>
                  <a:cubicBezTo>
                    <a:pt x="30" y="682"/>
                    <a:pt x="30" y="683"/>
                    <a:pt x="31" y="685"/>
                  </a:cubicBezTo>
                  <a:cubicBezTo>
                    <a:pt x="341" y="527"/>
                    <a:pt x="341" y="527"/>
                    <a:pt x="341" y="527"/>
                  </a:cubicBezTo>
                  <a:cubicBezTo>
                    <a:pt x="341" y="525"/>
                    <a:pt x="340" y="524"/>
                    <a:pt x="339" y="523"/>
                  </a:cubicBezTo>
                  <a:moveTo>
                    <a:pt x="365" y="509"/>
                  </a:moveTo>
                  <a:cubicBezTo>
                    <a:pt x="353" y="516"/>
                    <a:pt x="353" y="516"/>
                    <a:pt x="353" y="516"/>
                  </a:cubicBezTo>
                  <a:cubicBezTo>
                    <a:pt x="354" y="517"/>
                    <a:pt x="354" y="518"/>
                    <a:pt x="355" y="520"/>
                  </a:cubicBezTo>
                  <a:cubicBezTo>
                    <a:pt x="367" y="513"/>
                    <a:pt x="367" y="513"/>
                    <a:pt x="367" y="513"/>
                  </a:cubicBezTo>
                  <a:cubicBezTo>
                    <a:pt x="366" y="512"/>
                    <a:pt x="366" y="511"/>
                    <a:pt x="365" y="509"/>
                  </a:cubicBezTo>
                  <a:moveTo>
                    <a:pt x="427" y="478"/>
                  </a:moveTo>
                  <a:cubicBezTo>
                    <a:pt x="415" y="484"/>
                    <a:pt x="415" y="484"/>
                    <a:pt x="415" y="484"/>
                  </a:cubicBezTo>
                  <a:cubicBezTo>
                    <a:pt x="416" y="485"/>
                    <a:pt x="417" y="486"/>
                    <a:pt x="417" y="488"/>
                  </a:cubicBezTo>
                  <a:cubicBezTo>
                    <a:pt x="429" y="482"/>
                    <a:pt x="429" y="482"/>
                    <a:pt x="429" y="482"/>
                  </a:cubicBezTo>
                  <a:cubicBezTo>
                    <a:pt x="429" y="480"/>
                    <a:pt x="428" y="479"/>
                    <a:pt x="427" y="478"/>
                  </a:cubicBezTo>
                  <a:moveTo>
                    <a:pt x="656" y="361"/>
                  </a:moveTo>
                  <a:cubicBezTo>
                    <a:pt x="441" y="471"/>
                    <a:pt x="441" y="471"/>
                    <a:pt x="441" y="471"/>
                  </a:cubicBezTo>
                  <a:cubicBezTo>
                    <a:pt x="442" y="472"/>
                    <a:pt x="443" y="473"/>
                    <a:pt x="443" y="475"/>
                  </a:cubicBezTo>
                  <a:cubicBezTo>
                    <a:pt x="658" y="365"/>
                    <a:pt x="658" y="365"/>
                    <a:pt x="658" y="365"/>
                  </a:cubicBezTo>
                  <a:cubicBezTo>
                    <a:pt x="657" y="364"/>
                    <a:pt x="657" y="363"/>
                    <a:pt x="656" y="361"/>
                  </a:cubicBezTo>
                  <a:moveTo>
                    <a:pt x="670" y="355"/>
                  </a:moveTo>
                  <a:cubicBezTo>
                    <a:pt x="663" y="358"/>
                    <a:pt x="663" y="358"/>
                    <a:pt x="663" y="358"/>
                  </a:cubicBezTo>
                  <a:cubicBezTo>
                    <a:pt x="664" y="359"/>
                    <a:pt x="664" y="360"/>
                    <a:pt x="665" y="362"/>
                  </a:cubicBezTo>
                  <a:cubicBezTo>
                    <a:pt x="671" y="358"/>
                    <a:pt x="671" y="358"/>
                    <a:pt x="671" y="358"/>
                  </a:cubicBezTo>
                  <a:cubicBezTo>
                    <a:pt x="671" y="357"/>
                    <a:pt x="670" y="356"/>
                    <a:pt x="670" y="355"/>
                  </a:cubicBezTo>
                  <a:moveTo>
                    <a:pt x="665" y="340"/>
                  </a:moveTo>
                  <a:cubicBezTo>
                    <a:pt x="664" y="341"/>
                    <a:pt x="664" y="343"/>
                    <a:pt x="663" y="344"/>
                  </a:cubicBezTo>
                  <a:cubicBezTo>
                    <a:pt x="670" y="347"/>
                    <a:pt x="670" y="347"/>
                    <a:pt x="670" y="347"/>
                  </a:cubicBezTo>
                  <a:cubicBezTo>
                    <a:pt x="670" y="345"/>
                    <a:pt x="671" y="344"/>
                    <a:pt x="671" y="343"/>
                  </a:cubicBezTo>
                  <a:cubicBezTo>
                    <a:pt x="665" y="340"/>
                    <a:pt x="665" y="340"/>
                    <a:pt x="665" y="340"/>
                  </a:cubicBezTo>
                  <a:moveTo>
                    <a:pt x="692" y="331"/>
                  </a:moveTo>
                  <a:cubicBezTo>
                    <a:pt x="690" y="338"/>
                    <a:pt x="690" y="338"/>
                    <a:pt x="690" y="338"/>
                  </a:cubicBezTo>
                  <a:cubicBezTo>
                    <a:pt x="690" y="338"/>
                    <a:pt x="690" y="338"/>
                    <a:pt x="690" y="338"/>
                  </a:cubicBezTo>
                  <a:cubicBezTo>
                    <a:pt x="692" y="331"/>
                    <a:pt x="692" y="331"/>
                    <a:pt x="692" y="331"/>
                  </a:cubicBezTo>
                  <a:cubicBezTo>
                    <a:pt x="692" y="331"/>
                    <a:pt x="692" y="331"/>
                    <a:pt x="692" y="331"/>
                  </a:cubicBezTo>
                  <a:moveTo>
                    <a:pt x="676" y="330"/>
                  </a:moveTo>
                  <a:cubicBezTo>
                    <a:pt x="675" y="331"/>
                    <a:pt x="673" y="332"/>
                    <a:pt x="672" y="332"/>
                  </a:cubicBezTo>
                  <a:cubicBezTo>
                    <a:pt x="675" y="339"/>
                    <a:pt x="675" y="339"/>
                    <a:pt x="675" y="339"/>
                  </a:cubicBezTo>
                  <a:cubicBezTo>
                    <a:pt x="677" y="338"/>
                    <a:pt x="678" y="337"/>
                    <a:pt x="679" y="337"/>
                  </a:cubicBezTo>
                  <a:cubicBezTo>
                    <a:pt x="676" y="330"/>
                    <a:pt x="676" y="330"/>
                    <a:pt x="676" y="330"/>
                  </a:cubicBezTo>
                  <a:moveTo>
                    <a:pt x="688" y="330"/>
                  </a:moveTo>
                  <a:cubicBezTo>
                    <a:pt x="686" y="336"/>
                    <a:pt x="686" y="336"/>
                    <a:pt x="686" y="336"/>
                  </a:cubicBezTo>
                  <a:cubicBezTo>
                    <a:pt x="686" y="336"/>
                    <a:pt x="686" y="336"/>
                    <a:pt x="686" y="336"/>
                  </a:cubicBezTo>
                  <a:cubicBezTo>
                    <a:pt x="688" y="330"/>
                    <a:pt x="688" y="330"/>
                    <a:pt x="688" y="330"/>
                  </a:cubicBezTo>
                  <a:cubicBezTo>
                    <a:pt x="688" y="330"/>
                    <a:pt x="688" y="330"/>
                    <a:pt x="688" y="330"/>
                  </a:cubicBezTo>
                  <a:moveTo>
                    <a:pt x="178" y="174"/>
                  </a:moveTo>
                  <a:cubicBezTo>
                    <a:pt x="6" y="663"/>
                    <a:pt x="6" y="663"/>
                    <a:pt x="6" y="663"/>
                  </a:cubicBezTo>
                  <a:cubicBezTo>
                    <a:pt x="8" y="663"/>
                    <a:pt x="9" y="664"/>
                    <a:pt x="10" y="664"/>
                  </a:cubicBezTo>
                  <a:cubicBezTo>
                    <a:pt x="182" y="175"/>
                    <a:pt x="182" y="175"/>
                    <a:pt x="182" y="175"/>
                  </a:cubicBezTo>
                  <a:cubicBezTo>
                    <a:pt x="181" y="175"/>
                    <a:pt x="179" y="174"/>
                    <a:pt x="178" y="174"/>
                  </a:cubicBezTo>
                  <a:moveTo>
                    <a:pt x="208" y="159"/>
                  </a:moveTo>
                  <a:cubicBezTo>
                    <a:pt x="208" y="160"/>
                    <a:pt x="207" y="162"/>
                    <a:pt x="207" y="163"/>
                  </a:cubicBezTo>
                  <a:cubicBezTo>
                    <a:pt x="656" y="341"/>
                    <a:pt x="656" y="341"/>
                    <a:pt x="656" y="341"/>
                  </a:cubicBezTo>
                  <a:cubicBezTo>
                    <a:pt x="656" y="340"/>
                    <a:pt x="657" y="338"/>
                    <a:pt x="657" y="337"/>
                  </a:cubicBezTo>
                  <a:cubicBezTo>
                    <a:pt x="208" y="159"/>
                    <a:pt x="208" y="159"/>
                    <a:pt x="208" y="159"/>
                  </a:cubicBezTo>
                  <a:moveTo>
                    <a:pt x="102" y="116"/>
                  </a:moveTo>
                  <a:cubicBezTo>
                    <a:pt x="101" y="118"/>
                    <a:pt x="101" y="119"/>
                    <a:pt x="100" y="121"/>
                  </a:cubicBezTo>
                  <a:cubicBezTo>
                    <a:pt x="169" y="148"/>
                    <a:pt x="169" y="148"/>
                    <a:pt x="169" y="148"/>
                  </a:cubicBezTo>
                  <a:cubicBezTo>
                    <a:pt x="169" y="146"/>
                    <a:pt x="170" y="145"/>
                    <a:pt x="171" y="144"/>
                  </a:cubicBezTo>
                  <a:cubicBezTo>
                    <a:pt x="102" y="116"/>
                    <a:pt x="102" y="116"/>
                    <a:pt x="102" y="116"/>
                  </a:cubicBezTo>
                  <a:moveTo>
                    <a:pt x="780" y="64"/>
                  </a:moveTo>
                  <a:cubicBezTo>
                    <a:pt x="691" y="322"/>
                    <a:pt x="691" y="322"/>
                    <a:pt x="691" y="322"/>
                  </a:cubicBezTo>
                  <a:cubicBezTo>
                    <a:pt x="691" y="322"/>
                    <a:pt x="691" y="322"/>
                    <a:pt x="691" y="322"/>
                  </a:cubicBezTo>
                  <a:cubicBezTo>
                    <a:pt x="780" y="64"/>
                    <a:pt x="780" y="64"/>
                    <a:pt x="780" y="64"/>
                  </a:cubicBezTo>
                  <a:moveTo>
                    <a:pt x="524" y="31"/>
                  </a:moveTo>
                  <a:cubicBezTo>
                    <a:pt x="523" y="31"/>
                    <a:pt x="522" y="32"/>
                    <a:pt x="520" y="32"/>
                  </a:cubicBezTo>
                  <a:cubicBezTo>
                    <a:pt x="669" y="325"/>
                    <a:pt x="669" y="325"/>
                    <a:pt x="669" y="325"/>
                  </a:cubicBezTo>
                  <a:cubicBezTo>
                    <a:pt x="670" y="325"/>
                    <a:pt x="671" y="324"/>
                    <a:pt x="673" y="323"/>
                  </a:cubicBezTo>
                  <a:cubicBezTo>
                    <a:pt x="524" y="31"/>
                    <a:pt x="524" y="31"/>
                    <a:pt x="524" y="31"/>
                  </a:cubicBezTo>
                  <a:moveTo>
                    <a:pt x="806" y="0"/>
                  </a:moveTo>
                  <a:cubicBezTo>
                    <a:pt x="695" y="324"/>
                    <a:pt x="695" y="324"/>
                    <a:pt x="695" y="324"/>
                  </a:cubicBezTo>
                  <a:cubicBezTo>
                    <a:pt x="695" y="324"/>
                    <a:pt x="695" y="324"/>
                    <a:pt x="695" y="324"/>
                  </a:cubicBezTo>
                  <a:cubicBezTo>
                    <a:pt x="806" y="0"/>
                    <a:pt x="806" y="0"/>
                    <a:pt x="806" y="0"/>
                  </a:cubicBezTo>
                  <a:cubicBezTo>
                    <a:pt x="806" y="0"/>
                    <a:pt x="806" y="0"/>
                    <a:pt x="806"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20199"/>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47" name="Freeform 20200"/>
            <p:cNvSpPr/>
            <p:nvPr/>
          </p:nvSpPr>
          <p:spPr bwMode="auto">
            <a:xfrm>
              <a:off x="6527932" y="8010359"/>
              <a:ext cx="12673" cy="0"/>
            </a:xfrm>
            <a:custGeom>
              <a:avLst/>
              <a:gdLst>
                <a:gd name="T0" fmla="*/ 16 w 19"/>
                <a:gd name="T1" fmla="*/ 0 w 19"/>
                <a:gd name="T2" fmla="*/ 0 w 19"/>
                <a:gd name="T3" fmla="*/ 19 w 19"/>
                <a:gd name="T4" fmla="*/ 16 w 19"/>
              </a:gdLst>
              <a:ahLst/>
              <a:cxnLst>
                <a:cxn ang="0">
                  <a:pos x="T0" y="0"/>
                </a:cxn>
                <a:cxn ang="0">
                  <a:pos x="T1" y="0"/>
                </a:cxn>
                <a:cxn ang="0">
                  <a:pos x="T2" y="0"/>
                </a:cxn>
                <a:cxn ang="0">
                  <a:pos x="T3" y="0"/>
                </a:cxn>
                <a:cxn ang="0">
                  <a:pos x="T4" y="0"/>
                </a:cxn>
              </a:cxnLst>
              <a:rect l="0" t="0" r="r" b="b"/>
              <a:pathLst>
                <a:path w="19">
                  <a:moveTo>
                    <a:pt x="16" y="0"/>
                  </a:moveTo>
                  <a:lnTo>
                    <a:pt x="0" y="0"/>
                  </a:lnTo>
                  <a:lnTo>
                    <a:pt x="0" y="0"/>
                  </a:lnTo>
                  <a:lnTo>
                    <a:pt x="19" y="0"/>
                  </a:lnTo>
                  <a:lnTo>
                    <a:pt x="16" y="0"/>
                  </a:ln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48" name="Freeform 20201"/>
            <p:cNvSpPr>
              <a:spLocks noEditPoints="1"/>
            </p:cNvSpPr>
            <p:nvPr/>
          </p:nvSpPr>
          <p:spPr bwMode="auto">
            <a:xfrm>
              <a:off x="4506907" y="7470087"/>
              <a:ext cx="925803" cy="151410"/>
            </a:xfrm>
            <a:custGeom>
              <a:avLst/>
              <a:gdLst>
                <a:gd name="T0" fmla="*/ 18 w 587"/>
                <a:gd name="T1" fmla="*/ 79 h 96"/>
                <a:gd name="T2" fmla="*/ 15 w 587"/>
                <a:gd name="T3" fmla="*/ 95 h 96"/>
                <a:gd name="T4" fmla="*/ 19 w 587"/>
                <a:gd name="T5" fmla="*/ 96 h 96"/>
                <a:gd name="T6" fmla="*/ 22 w 587"/>
                <a:gd name="T7" fmla="*/ 80 h 96"/>
                <a:gd name="T8" fmla="*/ 18 w 587"/>
                <a:gd name="T9" fmla="*/ 79 h 96"/>
                <a:gd name="T10" fmla="*/ 578 w 587"/>
                <a:gd name="T11" fmla="*/ 2 h 96"/>
                <a:gd name="T12" fmla="*/ 577 w 587"/>
                <a:gd name="T13" fmla="*/ 5 h 96"/>
                <a:gd name="T14" fmla="*/ 585 w 587"/>
                <a:gd name="T15" fmla="*/ 9 h 96"/>
                <a:gd name="T16" fmla="*/ 587 w 587"/>
                <a:gd name="T17" fmla="*/ 6 h 96"/>
                <a:gd name="T18" fmla="*/ 578 w 587"/>
                <a:gd name="T19" fmla="*/ 2 h 96"/>
                <a:gd name="T20" fmla="*/ 4 w 587"/>
                <a:gd name="T21" fmla="*/ 0 h 96"/>
                <a:gd name="T22" fmla="*/ 0 w 587"/>
                <a:gd name="T23" fmla="*/ 2 h 96"/>
                <a:gd name="T24" fmla="*/ 8 w 587"/>
                <a:gd name="T25" fmla="*/ 17 h 96"/>
                <a:gd name="T26" fmla="*/ 12 w 587"/>
                <a:gd name="T27" fmla="*/ 14 h 96"/>
                <a:gd name="T28" fmla="*/ 4 w 587"/>
                <a:gd name="T29"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7" h="96">
                  <a:moveTo>
                    <a:pt x="18" y="79"/>
                  </a:moveTo>
                  <a:cubicBezTo>
                    <a:pt x="15" y="95"/>
                    <a:pt x="15" y="95"/>
                    <a:pt x="15" y="95"/>
                  </a:cubicBezTo>
                  <a:cubicBezTo>
                    <a:pt x="16" y="96"/>
                    <a:pt x="18" y="96"/>
                    <a:pt x="19" y="96"/>
                  </a:cubicBezTo>
                  <a:cubicBezTo>
                    <a:pt x="22" y="80"/>
                    <a:pt x="22" y="80"/>
                    <a:pt x="22" y="80"/>
                  </a:cubicBezTo>
                  <a:cubicBezTo>
                    <a:pt x="21" y="80"/>
                    <a:pt x="20" y="79"/>
                    <a:pt x="18" y="79"/>
                  </a:cubicBezTo>
                  <a:moveTo>
                    <a:pt x="578" y="2"/>
                  </a:moveTo>
                  <a:cubicBezTo>
                    <a:pt x="578" y="3"/>
                    <a:pt x="577" y="4"/>
                    <a:pt x="577" y="5"/>
                  </a:cubicBezTo>
                  <a:cubicBezTo>
                    <a:pt x="585" y="9"/>
                    <a:pt x="585" y="9"/>
                    <a:pt x="585" y="9"/>
                  </a:cubicBezTo>
                  <a:cubicBezTo>
                    <a:pt x="586" y="8"/>
                    <a:pt x="586" y="7"/>
                    <a:pt x="587" y="6"/>
                  </a:cubicBezTo>
                  <a:cubicBezTo>
                    <a:pt x="578" y="2"/>
                    <a:pt x="578" y="2"/>
                    <a:pt x="578" y="2"/>
                  </a:cubicBezTo>
                  <a:moveTo>
                    <a:pt x="4" y="0"/>
                  </a:moveTo>
                  <a:cubicBezTo>
                    <a:pt x="3" y="0"/>
                    <a:pt x="1" y="1"/>
                    <a:pt x="0" y="2"/>
                  </a:cubicBezTo>
                  <a:cubicBezTo>
                    <a:pt x="8" y="17"/>
                    <a:pt x="8" y="17"/>
                    <a:pt x="8" y="17"/>
                  </a:cubicBezTo>
                  <a:cubicBezTo>
                    <a:pt x="9" y="16"/>
                    <a:pt x="11" y="15"/>
                    <a:pt x="12" y="14"/>
                  </a:cubicBezTo>
                  <a:cubicBezTo>
                    <a:pt x="4" y="0"/>
                    <a:pt x="4" y="0"/>
                    <a:pt x="4"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20204"/>
            <p:cNvSpPr>
              <a:spLocks noEditPoints="1"/>
            </p:cNvSpPr>
            <p:nvPr/>
          </p:nvSpPr>
          <p:spPr bwMode="auto">
            <a:xfrm>
              <a:off x="6970824" y="6650339"/>
              <a:ext cx="90046" cy="725033"/>
            </a:xfrm>
            <a:custGeom>
              <a:avLst/>
              <a:gdLst>
                <a:gd name="T0" fmla="*/ 50 w 57"/>
                <a:gd name="T1" fmla="*/ 25 h 460"/>
                <a:gd name="T2" fmla="*/ 0 w 57"/>
                <a:gd name="T3" fmla="*/ 459 h 460"/>
                <a:gd name="T4" fmla="*/ 4 w 57"/>
                <a:gd name="T5" fmla="*/ 460 h 460"/>
                <a:gd name="T6" fmla="*/ 54 w 57"/>
                <a:gd name="T7" fmla="*/ 26 h 460"/>
                <a:gd name="T8" fmla="*/ 50 w 57"/>
                <a:gd name="T9" fmla="*/ 25 h 460"/>
                <a:gd name="T10" fmla="*/ 53 w 57"/>
                <a:gd name="T11" fmla="*/ 0 h 460"/>
                <a:gd name="T12" fmla="*/ 51 w 57"/>
                <a:gd name="T13" fmla="*/ 12 h 460"/>
                <a:gd name="T14" fmla="*/ 56 w 57"/>
                <a:gd name="T15" fmla="*/ 12 h 460"/>
                <a:gd name="T16" fmla="*/ 57 w 57"/>
                <a:gd name="T17" fmla="*/ 0 h 460"/>
                <a:gd name="T18" fmla="*/ 53 w 57"/>
                <a:gd name="T19"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460">
                  <a:moveTo>
                    <a:pt x="50" y="25"/>
                  </a:moveTo>
                  <a:cubicBezTo>
                    <a:pt x="0" y="459"/>
                    <a:pt x="0" y="459"/>
                    <a:pt x="0" y="459"/>
                  </a:cubicBezTo>
                  <a:cubicBezTo>
                    <a:pt x="1" y="459"/>
                    <a:pt x="3" y="460"/>
                    <a:pt x="4" y="460"/>
                  </a:cubicBezTo>
                  <a:cubicBezTo>
                    <a:pt x="54" y="26"/>
                    <a:pt x="54" y="26"/>
                    <a:pt x="54" y="26"/>
                  </a:cubicBezTo>
                  <a:cubicBezTo>
                    <a:pt x="53" y="26"/>
                    <a:pt x="51" y="26"/>
                    <a:pt x="50" y="25"/>
                  </a:cubicBezTo>
                  <a:moveTo>
                    <a:pt x="53" y="0"/>
                  </a:moveTo>
                  <a:cubicBezTo>
                    <a:pt x="51" y="12"/>
                    <a:pt x="51" y="12"/>
                    <a:pt x="51" y="12"/>
                  </a:cubicBezTo>
                  <a:cubicBezTo>
                    <a:pt x="53" y="12"/>
                    <a:pt x="54" y="12"/>
                    <a:pt x="56" y="12"/>
                  </a:cubicBezTo>
                  <a:cubicBezTo>
                    <a:pt x="57" y="0"/>
                    <a:pt x="57" y="0"/>
                    <a:pt x="57" y="0"/>
                  </a:cubicBezTo>
                  <a:cubicBezTo>
                    <a:pt x="55" y="0"/>
                    <a:pt x="54" y="0"/>
                    <a:pt x="53"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50" name="Freeform 20205"/>
            <p:cNvSpPr/>
            <p:nvPr/>
          </p:nvSpPr>
          <p:spPr bwMode="auto">
            <a:xfrm>
              <a:off x="6101049" y="7167267"/>
              <a:ext cx="387530" cy="124730"/>
            </a:xfrm>
            <a:custGeom>
              <a:avLst/>
              <a:gdLst>
                <a:gd name="T0" fmla="*/ 1 w 246"/>
                <a:gd name="T1" fmla="*/ 0 h 79"/>
                <a:gd name="T2" fmla="*/ 0 w 246"/>
                <a:gd name="T3" fmla="*/ 4 h 79"/>
                <a:gd name="T4" fmla="*/ 246 w 246"/>
                <a:gd name="T5" fmla="*/ 79 h 79"/>
                <a:gd name="T6" fmla="*/ 246 w 246"/>
                <a:gd name="T7" fmla="*/ 75 h 79"/>
                <a:gd name="T8" fmla="*/ 1 w 246"/>
                <a:gd name="T9" fmla="*/ 0 h 79"/>
              </a:gdLst>
              <a:ahLst/>
              <a:cxnLst>
                <a:cxn ang="0">
                  <a:pos x="T0" y="T1"/>
                </a:cxn>
                <a:cxn ang="0">
                  <a:pos x="T2" y="T3"/>
                </a:cxn>
                <a:cxn ang="0">
                  <a:pos x="T4" y="T5"/>
                </a:cxn>
                <a:cxn ang="0">
                  <a:pos x="T6" y="T7"/>
                </a:cxn>
                <a:cxn ang="0">
                  <a:pos x="T8" y="T9"/>
                </a:cxn>
              </a:cxnLst>
              <a:rect l="0" t="0" r="r" b="b"/>
              <a:pathLst>
                <a:path w="246" h="79">
                  <a:moveTo>
                    <a:pt x="1" y="0"/>
                  </a:moveTo>
                  <a:cubicBezTo>
                    <a:pt x="1" y="1"/>
                    <a:pt x="0" y="3"/>
                    <a:pt x="0" y="4"/>
                  </a:cubicBezTo>
                  <a:cubicBezTo>
                    <a:pt x="246" y="79"/>
                    <a:pt x="246" y="79"/>
                    <a:pt x="246" y="79"/>
                  </a:cubicBezTo>
                  <a:cubicBezTo>
                    <a:pt x="246" y="75"/>
                    <a:pt x="246" y="75"/>
                    <a:pt x="246" y="75"/>
                  </a:cubicBezTo>
                  <a:cubicBezTo>
                    <a:pt x="1" y="0"/>
                    <a:pt x="1" y="0"/>
                    <a:pt x="1"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53" name="Freeform 20208"/>
            <p:cNvSpPr/>
            <p:nvPr/>
          </p:nvSpPr>
          <p:spPr bwMode="auto">
            <a:xfrm flipV="1">
              <a:off x="5435371" y="7487427"/>
              <a:ext cx="417540" cy="137401"/>
            </a:xfrm>
            <a:custGeom>
              <a:avLst/>
              <a:gdLst>
                <a:gd name="T0" fmla="*/ 168 w 172"/>
                <a:gd name="T1" fmla="*/ 0 h 350"/>
                <a:gd name="T2" fmla="*/ 41 w 172"/>
                <a:gd name="T3" fmla="*/ 264 h 350"/>
                <a:gd name="T4" fmla="*/ 39 w 172"/>
                <a:gd name="T5" fmla="*/ 268 h 350"/>
                <a:gd name="T6" fmla="*/ 0 w 172"/>
                <a:gd name="T7" fmla="*/ 350 h 350"/>
                <a:gd name="T8" fmla="*/ 5 w 172"/>
                <a:gd name="T9" fmla="*/ 350 h 350"/>
                <a:gd name="T10" fmla="*/ 43 w 172"/>
                <a:gd name="T11" fmla="*/ 270 h 350"/>
                <a:gd name="T12" fmla="*/ 45 w 172"/>
                <a:gd name="T13" fmla="*/ 266 h 350"/>
                <a:gd name="T14" fmla="*/ 172 w 172"/>
                <a:gd name="T15" fmla="*/ 2 h 350"/>
                <a:gd name="T16" fmla="*/ 168 w 172"/>
                <a:gd name="T17" fmla="*/ 0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 h="350">
                  <a:moveTo>
                    <a:pt x="168" y="0"/>
                  </a:moveTo>
                  <a:cubicBezTo>
                    <a:pt x="41" y="264"/>
                    <a:pt x="41" y="264"/>
                    <a:pt x="41" y="264"/>
                  </a:cubicBezTo>
                  <a:cubicBezTo>
                    <a:pt x="39" y="268"/>
                    <a:pt x="39" y="268"/>
                    <a:pt x="39" y="268"/>
                  </a:cubicBezTo>
                  <a:cubicBezTo>
                    <a:pt x="0" y="350"/>
                    <a:pt x="0" y="350"/>
                    <a:pt x="0" y="350"/>
                  </a:cubicBezTo>
                  <a:cubicBezTo>
                    <a:pt x="5" y="350"/>
                    <a:pt x="5" y="350"/>
                    <a:pt x="5" y="350"/>
                  </a:cubicBezTo>
                  <a:cubicBezTo>
                    <a:pt x="43" y="270"/>
                    <a:pt x="43" y="270"/>
                    <a:pt x="43" y="270"/>
                  </a:cubicBezTo>
                  <a:cubicBezTo>
                    <a:pt x="45" y="266"/>
                    <a:pt x="45" y="266"/>
                    <a:pt x="45" y="266"/>
                  </a:cubicBezTo>
                  <a:cubicBezTo>
                    <a:pt x="172" y="2"/>
                    <a:pt x="172" y="2"/>
                    <a:pt x="172" y="2"/>
                  </a:cubicBezTo>
                  <a:cubicBezTo>
                    <a:pt x="170" y="1"/>
                    <a:pt x="169" y="0"/>
                    <a:pt x="168"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54" name="Freeform 20209"/>
            <p:cNvSpPr/>
            <p:nvPr/>
          </p:nvSpPr>
          <p:spPr bwMode="auto">
            <a:xfrm>
              <a:off x="6668004" y="7339354"/>
              <a:ext cx="244791" cy="82042"/>
            </a:xfrm>
            <a:custGeom>
              <a:avLst/>
              <a:gdLst>
                <a:gd name="T0" fmla="*/ 0 w 155"/>
                <a:gd name="T1" fmla="*/ 0 h 52"/>
                <a:gd name="T2" fmla="*/ 0 w 155"/>
                <a:gd name="T3" fmla="*/ 5 h 52"/>
                <a:gd name="T4" fmla="*/ 154 w 155"/>
                <a:gd name="T5" fmla="*/ 52 h 52"/>
                <a:gd name="T6" fmla="*/ 155 w 155"/>
                <a:gd name="T7" fmla="*/ 48 h 52"/>
                <a:gd name="T8" fmla="*/ 0 w 155"/>
                <a:gd name="T9" fmla="*/ 0 h 52"/>
              </a:gdLst>
              <a:ahLst/>
              <a:cxnLst>
                <a:cxn ang="0">
                  <a:pos x="T0" y="T1"/>
                </a:cxn>
                <a:cxn ang="0">
                  <a:pos x="T2" y="T3"/>
                </a:cxn>
                <a:cxn ang="0">
                  <a:pos x="T4" y="T5"/>
                </a:cxn>
                <a:cxn ang="0">
                  <a:pos x="T6" y="T7"/>
                </a:cxn>
                <a:cxn ang="0">
                  <a:pos x="T8" y="T9"/>
                </a:cxn>
              </a:cxnLst>
              <a:rect l="0" t="0" r="r" b="b"/>
              <a:pathLst>
                <a:path w="155" h="52">
                  <a:moveTo>
                    <a:pt x="0" y="0"/>
                  </a:moveTo>
                  <a:cubicBezTo>
                    <a:pt x="0" y="5"/>
                    <a:pt x="0" y="5"/>
                    <a:pt x="0" y="5"/>
                  </a:cubicBezTo>
                  <a:cubicBezTo>
                    <a:pt x="154" y="52"/>
                    <a:pt x="154" y="52"/>
                    <a:pt x="154" y="52"/>
                  </a:cubicBezTo>
                  <a:cubicBezTo>
                    <a:pt x="155" y="50"/>
                    <a:pt x="155" y="49"/>
                    <a:pt x="155" y="48"/>
                  </a:cubicBezTo>
                  <a:cubicBezTo>
                    <a:pt x="0" y="0"/>
                    <a:pt x="0" y="0"/>
                    <a:pt x="0"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55" name="Freeform 20210"/>
            <p:cNvSpPr>
              <a:spLocks noEditPoints="1"/>
            </p:cNvSpPr>
            <p:nvPr/>
          </p:nvSpPr>
          <p:spPr bwMode="auto">
            <a:xfrm>
              <a:off x="5982322" y="7154594"/>
              <a:ext cx="685681" cy="192097"/>
            </a:xfrm>
            <a:custGeom>
              <a:avLst/>
              <a:gdLst>
                <a:gd name="T0" fmla="*/ 325 w 435"/>
                <a:gd name="T1" fmla="*/ 84 h 122"/>
                <a:gd name="T2" fmla="*/ 326 w 435"/>
                <a:gd name="T3" fmla="*/ 89 h 122"/>
                <a:gd name="T4" fmla="*/ 435 w 435"/>
                <a:gd name="T5" fmla="*/ 122 h 122"/>
                <a:gd name="T6" fmla="*/ 435 w 435"/>
                <a:gd name="T7" fmla="*/ 117 h 122"/>
                <a:gd name="T8" fmla="*/ 325 w 435"/>
                <a:gd name="T9" fmla="*/ 84 h 122"/>
                <a:gd name="T10" fmla="*/ 6 w 435"/>
                <a:gd name="T11" fmla="*/ 18 h 122"/>
                <a:gd name="T12" fmla="*/ 0 w 435"/>
                <a:gd name="T13" fmla="*/ 31 h 122"/>
                <a:gd name="T14" fmla="*/ 4 w 435"/>
                <a:gd name="T15" fmla="*/ 33 h 122"/>
                <a:gd name="T16" fmla="*/ 10 w 435"/>
                <a:gd name="T17" fmla="*/ 20 h 122"/>
                <a:gd name="T18" fmla="*/ 6 w 435"/>
                <a:gd name="T19" fmla="*/ 18 h 122"/>
                <a:gd name="T20" fmla="*/ 48 w 435"/>
                <a:gd name="T21" fmla="*/ 0 h 122"/>
                <a:gd name="T22" fmla="*/ 47 w 435"/>
                <a:gd name="T23" fmla="*/ 4 h 122"/>
                <a:gd name="T24" fmla="*/ 60 w 435"/>
                <a:gd name="T25" fmla="*/ 8 h 122"/>
                <a:gd name="T26" fmla="*/ 61 w 435"/>
                <a:gd name="T27" fmla="*/ 4 h 122"/>
                <a:gd name="T28" fmla="*/ 48 w 435"/>
                <a:gd name="T29"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5" h="122">
                  <a:moveTo>
                    <a:pt x="325" y="84"/>
                  </a:moveTo>
                  <a:cubicBezTo>
                    <a:pt x="326" y="89"/>
                    <a:pt x="326" y="89"/>
                    <a:pt x="326" y="89"/>
                  </a:cubicBezTo>
                  <a:cubicBezTo>
                    <a:pt x="435" y="122"/>
                    <a:pt x="435" y="122"/>
                    <a:pt x="435" y="122"/>
                  </a:cubicBezTo>
                  <a:cubicBezTo>
                    <a:pt x="435" y="117"/>
                    <a:pt x="435" y="117"/>
                    <a:pt x="435" y="117"/>
                  </a:cubicBezTo>
                  <a:cubicBezTo>
                    <a:pt x="325" y="84"/>
                    <a:pt x="325" y="84"/>
                    <a:pt x="325" y="84"/>
                  </a:cubicBezTo>
                  <a:moveTo>
                    <a:pt x="6" y="18"/>
                  </a:moveTo>
                  <a:cubicBezTo>
                    <a:pt x="0" y="31"/>
                    <a:pt x="0" y="31"/>
                    <a:pt x="0" y="31"/>
                  </a:cubicBezTo>
                  <a:cubicBezTo>
                    <a:pt x="2" y="31"/>
                    <a:pt x="3" y="32"/>
                    <a:pt x="4" y="33"/>
                  </a:cubicBezTo>
                  <a:cubicBezTo>
                    <a:pt x="10" y="20"/>
                    <a:pt x="10" y="20"/>
                    <a:pt x="10" y="20"/>
                  </a:cubicBezTo>
                  <a:cubicBezTo>
                    <a:pt x="9" y="20"/>
                    <a:pt x="7" y="19"/>
                    <a:pt x="6" y="18"/>
                  </a:cubicBezTo>
                  <a:moveTo>
                    <a:pt x="48" y="0"/>
                  </a:moveTo>
                  <a:cubicBezTo>
                    <a:pt x="48" y="1"/>
                    <a:pt x="47" y="2"/>
                    <a:pt x="47" y="4"/>
                  </a:cubicBezTo>
                  <a:cubicBezTo>
                    <a:pt x="60" y="8"/>
                    <a:pt x="60" y="8"/>
                    <a:pt x="60" y="8"/>
                  </a:cubicBezTo>
                  <a:cubicBezTo>
                    <a:pt x="60" y="6"/>
                    <a:pt x="61" y="5"/>
                    <a:pt x="61" y="4"/>
                  </a:cubicBezTo>
                  <a:cubicBezTo>
                    <a:pt x="48" y="0"/>
                    <a:pt x="48" y="0"/>
                    <a:pt x="48"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56" name="Freeform 20213"/>
            <p:cNvSpPr/>
            <p:nvPr/>
          </p:nvSpPr>
          <p:spPr bwMode="auto">
            <a:xfrm>
              <a:off x="6513926" y="6809753"/>
              <a:ext cx="154078" cy="83376"/>
            </a:xfrm>
            <a:custGeom>
              <a:avLst/>
              <a:gdLst>
                <a:gd name="T0" fmla="*/ 98 w 98"/>
                <a:gd name="T1" fmla="*/ 0 h 53"/>
                <a:gd name="T2" fmla="*/ 0 w 98"/>
                <a:gd name="T3" fmla="*/ 49 h 53"/>
                <a:gd name="T4" fmla="*/ 2 w 98"/>
                <a:gd name="T5" fmla="*/ 53 h 53"/>
                <a:gd name="T6" fmla="*/ 98 w 98"/>
                <a:gd name="T7" fmla="*/ 5 h 53"/>
                <a:gd name="T8" fmla="*/ 98 w 98"/>
                <a:gd name="T9" fmla="*/ 0 h 53"/>
              </a:gdLst>
              <a:ahLst/>
              <a:cxnLst>
                <a:cxn ang="0">
                  <a:pos x="T0" y="T1"/>
                </a:cxn>
                <a:cxn ang="0">
                  <a:pos x="T2" y="T3"/>
                </a:cxn>
                <a:cxn ang="0">
                  <a:pos x="T4" y="T5"/>
                </a:cxn>
                <a:cxn ang="0">
                  <a:pos x="T6" y="T7"/>
                </a:cxn>
                <a:cxn ang="0">
                  <a:pos x="T8" y="T9"/>
                </a:cxn>
              </a:cxnLst>
              <a:rect l="0" t="0" r="r" b="b"/>
              <a:pathLst>
                <a:path w="98" h="53">
                  <a:moveTo>
                    <a:pt x="98" y="0"/>
                  </a:moveTo>
                  <a:cubicBezTo>
                    <a:pt x="0" y="49"/>
                    <a:pt x="0" y="49"/>
                    <a:pt x="0" y="49"/>
                  </a:cubicBezTo>
                  <a:cubicBezTo>
                    <a:pt x="1" y="50"/>
                    <a:pt x="2" y="52"/>
                    <a:pt x="2" y="53"/>
                  </a:cubicBezTo>
                  <a:cubicBezTo>
                    <a:pt x="98" y="5"/>
                    <a:pt x="98" y="5"/>
                    <a:pt x="98" y="5"/>
                  </a:cubicBezTo>
                  <a:cubicBezTo>
                    <a:pt x="98" y="0"/>
                    <a:pt x="98" y="0"/>
                    <a:pt x="98"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20214"/>
            <p:cNvSpPr>
              <a:spLocks noEditPoints="1"/>
            </p:cNvSpPr>
            <p:nvPr/>
          </p:nvSpPr>
          <p:spPr bwMode="auto">
            <a:xfrm>
              <a:off x="6668004" y="6656342"/>
              <a:ext cx="780396" cy="737706"/>
            </a:xfrm>
            <a:custGeom>
              <a:avLst/>
              <a:gdLst>
                <a:gd name="T0" fmla="*/ 0 w 495"/>
                <a:gd name="T1" fmla="*/ 288 h 468"/>
                <a:gd name="T2" fmla="*/ 0 w 495"/>
                <a:gd name="T3" fmla="*/ 295 h 468"/>
                <a:gd name="T4" fmla="*/ 163 w 495"/>
                <a:gd name="T5" fmla="*/ 468 h 468"/>
                <a:gd name="T6" fmla="*/ 166 w 495"/>
                <a:gd name="T7" fmla="*/ 465 h 468"/>
                <a:gd name="T8" fmla="*/ 0 w 495"/>
                <a:gd name="T9" fmla="*/ 288 h 468"/>
                <a:gd name="T10" fmla="*/ 491 w 495"/>
                <a:gd name="T11" fmla="*/ 178 h 468"/>
                <a:gd name="T12" fmla="*/ 354 w 495"/>
                <a:gd name="T13" fmla="*/ 320 h 468"/>
                <a:gd name="T14" fmla="*/ 350 w 495"/>
                <a:gd name="T15" fmla="*/ 324 h 468"/>
                <a:gd name="T16" fmla="*/ 215 w 495"/>
                <a:gd name="T17" fmla="*/ 464 h 468"/>
                <a:gd name="T18" fmla="*/ 218 w 495"/>
                <a:gd name="T19" fmla="*/ 467 h 468"/>
                <a:gd name="T20" fmla="*/ 352 w 495"/>
                <a:gd name="T21" fmla="*/ 329 h 468"/>
                <a:gd name="T22" fmla="*/ 355 w 495"/>
                <a:gd name="T23" fmla="*/ 325 h 468"/>
                <a:gd name="T24" fmla="*/ 495 w 495"/>
                <a:gd name="T25" fmla="*/ 181 h 468"/>
                <a:gd name="T26" fmla="*/ 491 w 495"/>
                <a:gd name="T27" fmla="*/ 178 h 468"/>
                <a:gd name="T28" fmla="*/ 291 w 495"/>
                <a:gd name="T29" fmla="*/ 0 h 468"/>
                <a:gd name="T30" fmla="*/ 288 w 495"/>
                <a:gd name="T31" fmla="*/ 4 h 468"/>
                <a:gd name="T32" fmla="*/ 487 w 495"/>
                <a:gd name="T33" fmla="*/ 139 h 468"/>
                <a:gd name="T34" fmla="*/ 490 w 495"/>
                <a:gd name="T35" fmla="*/ 135 h 468"/>
                <a:gd name="T36" fmla="*/ 291 w 495"/>
                <a:gd name="T37" fmla="*/ 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95" h="468">
                  <a:moveTo>
                    <a:pt x="0" y="288"/>
                  </a:moveTo>
                  <a:cubicBezTo>
                    <a:pt x="0" y="295"/>
                    <a:pt x="0" y="295"/>
                    <a:pt x="0" y="295"/>
                  </a:cubicBezTo>
                  <a:cubicBezTo>
                    <a:pt x="163" y="468"/>
                    <a:pt x="163" y="468"/>
                    <a:pt x="163" y="468"/>
                  </a:cubicBezTo>
                  <a:cubicBezTo>
                    <a:pt x="164" y="467"/>
                    <a:pt x="165" y="466"/>
                    <a:pt x="166" y="465"/>
                  </a:cubicBezTo>
                  <a:cubicBezTo>
                    <a:pt x="0" y="288"/>
                    <a:pt x="0" y="288"/>
                    <a:pt x="0" y="288"/>
                  </a:cubicBezTo>
                  <a:moveTo>
                    <a:pt x="491" y="178"/>
                  </a:moveTo>
                  <a:cubicBezTo>
                    <a:pt x="354" y="320"/>
                    <a:pt x="354" y="320"/>
                    <a:pt x="354" y="320"/>
                  </a:cubicBezTo>
                  <a:cubicBezTo>
                    <a:pt x="350" y="324"/>
                    <a:pt x="350" y="324"/>
                    <a:pt x="350" y="324"/>
                  </a:cubicBezTo>
                  <a:cubicBezTo>
                    <a:pt x="215" y="464"/>
                    <a:pt x="215" y="464"/>
                    <a:pt x="215" y="464"/>
                  </a:cubicBezTo>
                  <a:cubicBezTo>
                    <a:pt x="216" y="465"/>
                    <a:pt x="217" y="466"/>
                    <a:pt x="218" y="467"/>
                  </a:cubicBezTo>
                  <a:cubicBezTo>
                    <a:pt x="352" y="329"/>
                    <a:pt x="352" y="329"/>
                    <a:pt x="352" y="329"/>
                  </a:cubicBezTo>
                  <a:cubicBezTo>
                    <a:pt x="355" y="325"/>
                    <a:pt x="355" y="325"/>
                    <a:pt x="355" y="325"/>
                  </a:cubicBezTo>
                  <a:cubicBezTo>
                    <a:pt x="495" y="181"/>
                    <a:pt x="495" y="181"/>
                    <a:pt x="495" y="181"/>
                  </a:cubicBezTo>
                  <a:cubicBezTo>
                    <a:pt x="493" y="180"/>
                    <a:pt x="492" y="179"/>
                    <a:pt x="491" y="178"/>
                  </a:cubicBezTo>
                  <a:moveTo>
                    <a:pt x="291" y="0"/>
                  </a:moveTo>
                  <a:cubicBezTo>
                    <a:pt x="290" y="1"/>
                    <a:pt x="289" y="3"/>
                    <a:pt x="288" y="4"/>
                  </a:cubicBezTo>
                  <a:cubicBezTo>
                    <a:pt x="487" y="139"/>
                    <a:pt x="487" y="139"/>
                    <a:pt x="487" y="139"/>
                  </a:cubicBezTo>
                  <a:cubicBezTo>
                    <a:pt x="488" y="137"/>
                    <a:pt x="489" y="136"/>
                    <a:pt x="490" y="135"/>
                  </a:cubicBezTo>
                  <a:cubicBezTo>
                    <a:pt x="291" y="0"/>
                    <a:pt x="291" y="0"/>
                    <a:pt x="291"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58" name="Freeform 20215"/>
            <p:cNvSpPr/>
            <p:nvPr/>
          </p:nvSpPr>
          <p:spPr bwMode="auto">
            <a:xfrm>
              <a:off x="6504588" y="6941820"/>
              <a:ext cx="163416" cy="179424"/>
            </a:xfrm>
            <a:custGeom>
              <a:avLst/>
              <a:gdLst>
                <a:gd name="T0" fmla="*/ 3 w 104"/>
                <a:gd name="T1" fmla="*/ 0 h 114"/>
                <a:gd name="T2" fmla="*/ 0 w 104"/>
                <a:gd name="T3" fmla="*/ 3 h 114"/>
                <a:gd name="T4" fmla="*/ 104 w 104"/>
                <a:gd name="T5" fmla="*/ 114 h 114"/>
                <a:gd name="T6" fmla="*/ 104 w 104"/>
                <a:gd name="T7" fmla="*/ 107 h 114"/>
                <a:gd name="T8" fmla="*/ 3 w 104"/>
                <a:gd name="T9" fmla="*/ 0 h 114"/>
              </a:gdLst>
              <a:ahLst/>
              <a:cxnLst>
                <a:cxn ang="0">
                  <a:pos x="T0" y="T1"/>
                </a:cxn>
                <a:cxn ang="0">
                  <a:pos x="T2" y="T3"/>
                </a:cxn>
                <a:cxn ang="0">
                  <a:pos x="T4" y="T5"/>
                </a:cxn>
                <a:cxn ang="0">
                  <a:pos x="T6" y="T7"/>
                </a:cxn>
                <a:cxn ang="0">
                  <a:pos x="T8" y="T9"/>
                </a:cxn>
              </a:cxnLst>
              <a:rect l="0" t="0" r="r" b="b"/>
              <a:pathLst>
                <a:path w="104" h="114">
                  <a:moveTo>
                    <a:pt x="3" y="0"/>
                  </a:moveTo>
                  <a:cubicBezTo>
                    <a:pt x="3" y="1"/>
                    <a:pt x="1" y="2"/>
                    <a:pt x="0" y="3"/>
                  </a:cubicBezTo>
                  <a:cubicBezTo>
                    <a:pt x="104" y="114"/>
                    <a:pt x="104" y="114"/>
                    <a:pt x="104" y="114"/>
                  </a:cubicBezTo>
                  <a:cubicBezTo>
                    <a:pt x="104" y="107"/>
                    <a:pt x="104" y="107"/>
                    <a:pt x="104" y="107"/>
                  </a:cubicBezTo>
                  <a:cubicBezTo>
                    <a:pt x="3" y="0"/>
                    <a:pt x="3" y="0"/>
                    <a:pt x="3"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20217"/>
            <p:cNvSpPr>
              <a:spLocks noEditPoints="1"/>
            </p:cNvSpPr>
            <p:nvPr/>
          </p:nvSpPr>
          <p:spPr bwMode="auto">
            <a:xfrm>
              <a:off x="6488579" y="6893128"/>
              <a:ext cx="17342" cy="44022"/>
            </a:xfrm>
            <a:custGeom>
              <a:avLst/>
              <a:gdLst>
                <a:gd name="T0" fmla="*/ 3 w 11"/>
                <a:gd name="T1" fmla="*/ 20 h 28"/>
                <a:gd name="T2" fmla="*/ 0 w 11"/>
                <a:gd name="T3" fmla="*/ 23 h 28"/>
                <a:gd name="T4" fmla="*/ 5 w 11"/>
                <a:gd name="T5" fmla="*/ 28 h 28"/>
                <a:gd name="T6" fmla="*/ 8 w 11"/>
                <a:gd name="T7" fmla="*/ 25 h 28"/>
                <a:gd name="T8" fmla="*/ 3 w 11"/>
                <a:gd name="T9" fmla="*/ 20 h 28"/>
                <a:gd name="T10" fmla="*/ 9 w 11"/>
                <a:gd name="T11" fmla="*/ 0 h 28"/>
                <a:gd name="T12" fmla="*/ 3 w 11"/>
                <a:gd name="T13" fmla="*/ 3 h 28"/>
                <a:gd name="T14" fmla="*/ 5 w 11"/>
                <a:gd name="T15" fmla="*/ 7 h 28"/>
                <a:gd name="T16" fmla="*/ 11 w 11"/>
                <a:gd name="T17" fmla="*/ 3 h 28"/>
                <a:gd name="T18" fmla="*/ 9 w 11"/>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8">
                  <a:moveTo>
                    <a:pt x="3" y="20"/>
                  </a:moveTo>
                  <a:cubicBezTo>
                    <a:pt x="2" y="21"/>
                    <a:pt x="1" y="22"/>
                    <a:pt x="0" y="23"/>
                  </a:cubicBezTo>
                  <a:cubicBezTo>
                    <a:pt x="5" y="28"/>
                    <a:pt x="5" y="28"/>
                    <a:pt x="5" y="28"/>
                  </a:cubicBezTo>
                  <a:cubicBezTo>
                    <a:pt x="6" y="27"/>
                    <a:pt x="7" y="26"/>
                    <a:pt x="8" y="25"/>
                  </a:cubicBezTo>
                  <a:cubicBezTo>
                    <a:pt x="3" y="20"/>
                    <a:pt x="3" y="20"/>
                    <a:pt x="3" y="20"/>
                  </a:cubicBezTo>
                  <a:moveTo>
                    <a:pt x="9" y="0"/>
                  </a:moveTo>
                  <a:cubicBezTo>
                    <a:pt x="3" y="3"/>
                    <a:pt x="3" y="3"/>
                    <a:pt x="3" y="3"/>
                  </a:cubicBezTo>
                  <a:cubicBezTo>
                    <a:pt x="4" y="4"/>
                    <a:pt x="5" y="5"/>
                    <a:pt x="5" y="7"/>
                  </a:cubicBezTo>
                  <a:cubicBezTo>
                    <a:pt x="11" y="3"/>
                    <a:pt x="11" y="3"/>
                    <a:pt x="11" y="3"/>
                  </a:cubicBezTo>
                  <a:cubicBezTo>
                    <a:pt x="11" y="2"/>
                    <a:pt x="10" y="1"/>
                    <a:pt x="9"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20218"/>
            <p:cNvSpPr/>
            <p:nvPr/>
          </p:nvSpPr>
          <p:spPr bwMode="auto">
            <a:xfrm>
              <a:off x="6907459" y="6178767"/>
              <a:ext cx="16008" cy="11339"/>
            </a:xfrm>
            <a:custGeom>
              <a:avLst/>
              <a:gdLst>
                <a:gd name="T0" fmla="*/ 2 w 10"/>
                <a:gd name="T1" fmla="*/ 0 h 7"/>
                <a:gd name="T2" fmla="*/ 0 w 10"/>
                <a:gd name="T3" fmla="*/ 4 h 7"/>
                <a:gd name="T4" fmla="*/ 8 w 10"/>
                <a:gd name="T5" fmla="*/ 7 h 7"/>
                <a:gd name="T6" fmla="*/ 10 w 10"/>
                <a:gd name="T7" fmla="*/ 3 h 7"/>
                <a:gd name="T8" fmla="*/ 2 w 10"/>
                <a:gd name="T9" fmla="*/ 0 h 7"/>
              </a:gdLst>
              <a:ahLst/>
              <a:cxnLst>
                <a:cxn ang="0">
                  <a:pos x="T0" y="T1"/>
                </a:cxn>
                <a:cxn ang="0">
                  <a:pos x="T2" y="T3"/>
                </a:cxn>
                <a:cxn ang="0">
                  <a:pos x="T4" y="T5"/>
                </a:cxn>
                <a:cxn ang="0">
                  <a:pos x="T6" y="T7"/>
                </a:cxn>
                <a:cxn ang="0">
                  <a:pos x="T8" y="T9"/>
                </a:cxn>
              </a:cxnLst>
              <a:rect l="0" t="0" r="r" b="b"/>
              <a:pathLst>
                <a:path w="10" h="7">
                  <a:moveTo>
                    <a:pt x="2" y="0"/>
                  </a:moveTo>
                  <a:cubicBezTo>
                    <a:pt x="1" y="1"/>
                    <a:pt x="1" y="3"/>
                    <a:pt x="0" y="4"/>
                  </a:cubicBezTo>
                  <a:cubicBezTo>
                    <a:pt x="8" y="7"/>
                    <a:pt x="8" y="7"/>
                    <a:pt x="8" y="7"/>
                  </a:cubicBezTo>
                  <a:cubicBezTo>
                    <a:pt x="9" y="5"/>
                    <a:pt x="9" y="4"/>
                    <a:pt x="10" y="3"/>
                  </a:cubicBezTo>
                  <a:cubicBezTo>
                    <a:pt x="2" y="0"/>
                    <a:pt x="2" y="0"/>
                    <a:pt x="2"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62" name="Freeform 20219"/>
            <p:cNvSpPr>
              <a:spLocks noEditPoints="1"/>
            </p:cNvSpPr>
            <p:nvPr/>
          </p:nvSpPr>
          <p:spPr bwMode="auto">
            <a:xfrm>
              <a:off x="5986992" y="5852603"/>
              <a:ext cx="20677" cy="41354"/>
            </a:xfrm>
            <a:custGeom>
              <a:avLst/>
              <a:gdLst>
                <a:gd name="T0" fmla="*/ 2 w 13"/>
                <a:gd name="T1" fmla="*/ 18 h 26"/>
                <a:gd name="T2" fmla="*/ 0 w 13"/>
                <a:gd name="T3" fmla="*/ 22 h 26"/>
                <a:gd name="T4" fmla="*/ 6 w 13"/>
                <a:gd name="T5" fmla="*/ 24 h 26"/>
                <a:gd name="T6" fmla="*/ 12 w 13"/>
                <a:gd name="T7" fmla="*/ 26 h 26"/>
                <a:gd name="T8" fmla="*/ 13 w 13"/>
                <a:gd name="T9" fmla="*/ 22 h 26"/>
                <a:gd name="T10" fmla="*/ 2 w 13"/>
                <a:gd name="T11" fmla="*/ 18 h 26"/>
                <a:gd name="T12" fmla="*/ 12 w 13"/>
                <a:gd name="T13" fmla="*/ 0 h 26"/>
                <a:gd name="T14" fmla="*/ 0 w 13"/>
                <a:gd name="T15" fmla="*/ 4 h 26"/>
                <a:gd name="T16" fmla="*/ 1 w 13"/>
                <a:gd name="T17" fmla="*/ 8 h 26"/>
                <a:gd name="T18" fmla="*/ 13 w 13"/>
                <a:gd name="T19" fmla="*/ 4 h 26"/>
                <a:gd name="T20" fmla="*/ 12 w 13"/>
                <a:gd name="T21"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26">
                  <a:moveTo>
                    <a:pt x="2" y="18"/>
                  </a:moveTo>
                  <a:cubicBezTo>
                    <a:pt x="1" y="20"/>
                    <a:pt x="1" y="21"/>
                    <a:pt x="0" y="22"/>
                  </a:cubicBezTo>
                  <a:cubicBezTo>
                    <a:pt x="6" y="24"/>
                    <a:pt x="6" y="24"/>
                    <a:pt x="6" y="24"/>
                  </a:cubicBezTo>
                  <a:cubicBezTo>
                    <a:pt x="12" y="26"/>
                    <a:pt x="12" y="26"/>
                    <a:pt x="12" y="26"/>
                  </a:cubicBezTo>
                  <a:cubicBezTo>
                    <a:pt x="12" y="25"/>
                    <a:pt x="13" y="23"/>
                    <a:pt x="13" y="22"/>
                  </a:cubicBezTo>
                  <a:cubicBezTo>
                    <a:pt x="2" y="18"/>
                    <a:pt x="2" y="18"/>
                    <a:pt x="2" y="18"/>
                  </a:cubicBezTo>
                  <a:moveTo>
                    <a:pt x="12" y="0"/>
                  </a:moveTo>
                  <a:cubicBezTo>
                    <a:pt x="0" y="4"/>
                    <a:pt x="0" y="4"/>
                    <a:pt x="0" y="4"/>
                  </a:cubicBezTo>
                  <a:cubicBezTo>
                    <a:pt x="1" y="5"/>
                    <a:pt x="1" y="6"/>
                    <a:pt x="1" y="8"/>
                  </a:cubicBezTo>
                  <a:cubicBezTo>
                    <a:pt x="13" y="4"/>
                    <a:pt x="13" y="4"/>
                    <a:pt x="13" y="4"/>
                  </a:cubicBezTo>
                  <a:cubicBezTo>
                    <a:pt x="13" y="3"/>
                    <a:pt x="12" y="2"/>
                    <a:pt x="12"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20223"/>
            <p:cNvSpPr/>
            <p:nvPr/>
          </p:nvSpPr>
          <p:spPr bwMode="auto">
            <a:xfrm>
              <a:off x="6026345" y="5893957"/>
              <a:ext cx="641659" cy="214108"/>
            </a:xfrm>
            <a:custGeom>
              <a:avLst/>
              <a:gdLst>
                <a:gd name="T0" fmla="*/ 1 w 407"/>
                <a:gd name="T1" fmla="*/ 0 h 136"/>
                <a:gd name="T2" fmla="*/ 0 w 407"/>
                <a:gd name="T3" fmla="*/ 4 h 136"/>
                <a:gd name="T4" fmla="*/ 407 w 407"/>
                <a:gd name="T5" fmla="*/ 136 h 136"/>
                <a:gd name="T6" fmla="*/ 407 w 407"/>
                <a:gd name="T7" fmla="*/ 131 h 136"/>
                <a:gd name="T8" fmla="*/ 1 w 407"/>
                <a:gd name="T9" fmla="*/ 0 h 136"/>
              </a:gdLst>
              <a:ahLst/>
              <a:cxnLst>
                <a:cxn ang="0">
                  <a:pos x="T0" y="T1"/>
                </a:cxn>
                <a:cxn ang="0">
                  <a:pos x="T2" y="T3"/>
                </a:cxn>
                <a:cxn ang="0">
                  <a:pos x="T4" y="T5"/>
                </a:cxn>
                <a:cxn ang="0">
                  <a:pos x="T6" y="T7"/>
                </a:cxn>
                <a:cxn ang="0">
                  <a:pos x="T8" y="T9"/>
                </a:cxn>
              </a:cxnLst>
              <a:rect l="0" t="0" r="r" b="b"/>
              <a:pathLst>
                <a:path w="407" h="136">
                  <a:moveTo>
                    <a:pt x="1" y="0"/>
                  </a:moveTo>
                  <a:cubicBezTo>
                    <a:pt x="1" y="1"/>
                    <a:pt x="0" y="3"/>
                    <a:pt x="0" y="4"/>
                  </a:cubicBezTo>
                  <a:cubicBezTo>
                    <a:pt x="407" y="136"/>
                    <a:pt x="407" y="136"/>
                    <a:pt x="407" y="136"/>
                  </a:cubicBezTo>
                  <a:cubicBezTo>
                    <a:pt x="407" y="131"/>
                    <a:pt x="407" y="131"/>
                    <a:pt x="407" y="131"/>
                  </a:cubicBezTo>
                  <a:cubicBezTo>
                    <a:pt x="1" y="0"/>
                    <a:pt x="1" y="0"/>
                    <a:pt x="1"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20224"/>
            <p:cNvSpPr/>
            <p:nvPr/>
          </p:nvSpPr>
          <p:spPr bwMode="auto">
            <a:xfrm>
              <a:off x="6668004" y="6272148"/>
              <a:ext cx="30015" cy="86710"/>
            </a:xfrm>
            <a:custGeom>
              <a:avLst/>
              <a:gdLst>
                <a:gd name="T0" fmla="*/ 15 w 19"/>
                <a:gd name="T1" fmla="*/ 0 h 55"/>
                <a:gd name="T2" fmla="*/ 0 w 19"/>
                <a:gd name="T3" fmla="*/ 42 h 55"/>
                <a:gd name="T4" fmla="*/ 0 w 19"/>
                <a:gd name="T5" fmla="*/ 55 h 55"/>
                <a:gd name="T6" fmla="*/ 19 w 19"/>
                <a:gd name="T7" fmla="*/ 1 h 55"/>
                <a:gd name="T8" fmla="*/ 15 w 19"/>
                <a:gd name="T9" fmla="*/ 0 h 55"/>
              </a:gdLst>
              <a:ahLst/>
              <a:cxnLst>
                <a:cxn ang="0">
                  <a:pos x="T0" y="T1"/>
                </a:cxn>
                <a:cxn ang="0">
                  <a:pos x="T2" y="T3"/>
                </a:cxn>
                <a:cxn ang="0">
                  <a:pos x="T4" y="T5"/>
                </a:cxn>
                <a:cxn ang="0">
                  <a:pos x="T6" y="T7"/>
                </a:cxn>
                <a:cxn ang="0">
                  <a:pos x="T8" y="T9"/>
                </a:cxn>
              </a:cxnLst>
              <a:rect l="0" t="0" r="r" b="b"/>
              <a:pathLst>
                <a:path w="19" h="55">
                  <a:moveTo>
                    <a:pt x="15" y="0"/>
                  </a:moveTo>
                  <a:cubicBezTo>
                    <a:pt x="0" y="42"/>
                    <a:pt x="0" y="42"/>
                    <a:pt x="0" y="42"/>
                  </a:cubicBezTo>
                  <a:cubicBezTo>
                    <a:pt x="0" y="55"/>
                    <a:pt x="0" y="55"/>
                    <a:pt x="0" y="55"/>
                  </a:cubicBezTo>
                  <a:cubicBezTo>
                    <a:pt x="19" y="1"/>
                    <a:pt x="19" y="1"/>
                    <a:pt x="19" y="1"/>
                  </a:cubicBezTo>
                  <a:cubicBezTo>
                    <a:pt x="17" y="1"/>
                    <a:pt x="16" y="0"/>
                    <a:pt x="15"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65" name="Freeform 20225"/>
            <p:cNvSpPr>
              <a:spLocks noEditPoints="1"/>
            </p:cNvSpPr>
            <p:nvPr/>
          </p:nvSpPr>
          <p:spPr bwMode="auto">
            <a:xfrm>
              <a:off x="5708183" y="6338181"/>
              <a:ext cx="959820" cy="731703"/>
            </a:xfrm>
            <a:custGeom>
              <a:avLst/>
              <a:gdLst>
                <a:gd name="T0" fmla="*/ 4 w 609"/>
                <a:gd name="T1" fmla="*/ 184 h 464"/>
                <a:gd name="T2" fmla="*/ 0 w 609"/>
                <a:gd name="T3" fmla="*/ 187 h 464"/>
                <a:gd name="T4" fmla="*/ 164 w 609"/>
                <a:gd name="T5" fmla="*/ 464 h 464"/>
                <a:gd name="T6" fmla="*/ 168 w 609"/>
                <a:gd name="T7" fmla="*/ 462 h 464"/>
                <a:gd name="T8" fmla="*/ 4 w 609"/>
                <a:gd name="T9" fmla="*/ 184 h 464"/>
                <a:gd name="T10" fmla="*/ 609 w 609"/>
                <a:gd name="T11" fmla="*/ 0 h 464"/>
                <a:gd name="T12" fmla="*/ 583 w 609"/>
                <a:gd name="T13" fmla="*/ 77 h 464"/>
                <a:gd name="T14" fmla="*/ 494 w 609"/>
                <a:gd name="T15" fmla="*/ 335 h 464"/>
                <a:gd name="T16" fmla="*/ 498 w 609"/>
                <a:gd name="T17" fmla="*/ 337 h 464"/>
                <a:gd name="T18" fmla="*/ 609 w 609"/>
                <a:gd name="T19" fmla="*/ 13 h 464"/>
                <a:gd name="T20" fmla="*/ 609 w 609"/>
                <a:gd name="T21" fmla="*/ 0 h 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09" h="464">
                  <a:moveTo>
                    <a:pt x="4" y="184"/>
                  </a:moveTo>
                  <a:cubicBezTo>
                    <a:pt x="3" y="185"/>
                    <a:pt x="2" y="186"/>
                    <a:pt x="0" y="187"/>
                  </a:cubicBezTo>
                  <a:cubicBezTo>
                    <a:pt x="164" y="464"/>
                    <a:pt x="164" y="464"/>
                    <a:pt x="164" y="464"/>
                  </a:cubicBezTo>
                  <a:cubicBezTo>
                    <a:pt x="165" y="463"/>
                    <a:pt x="166" y="462"/>
                    <a:pt x="168" y="462"/>
                  </a:cubicBezTo>
                  <a:cubicBezTo>
                    <a:pt x="4" y="184"/>
                    <a:pt x="4" y="184"/>
                    <a:pt x="4" y="184"/>
                  </a:cubicBezTo>
                  <a:moveTo>
                    <a:pt x="609" y="0"/>
                  </a:moveTo>
                  <a:cubicBezTo>
                    <a:pt x="583" y="77"/>
                    <a:pt x="583" y="77"/>
                    <a:pt x="583" y="77"/>
                  </a:cubicBezTo>
                  <a:cubicBezTo>
                    <a:pt x="494" y="335"/>
                    <a:pt x="494" y="335"/>
                    <a:pt x="494" y="335"/>
                  </a:cubicBezTo>
                  <a:cubicBezTo>
                    <a:pt x="495" y="336"/>
                    <a:pt x="497" y="336"/>
                    <a:pt x="498" y="337"/>
                  </a:cubicBezTo>
                  <a:cubicBezTo>
                    <a:pt x="609" y="13"/>
                    <a:pt x="609" y="13"/>
                    <a:pt x="609" y="13"/>
                  </a:cubicBezTo>
                  <a:cubicBezTo>
                    <a:pt x="609" y="0"/>
                    <a:pt x="609" y="0"/>
                    <a:pt x="609"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20226"/>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67" name="Freeform 20227"/>
            <p:cNvSpPr/>
            <p:nvPr/>
          </p:nvSpPr>
          <p:spPr bwMode="auto">
            <a:xfrm>
              <a:off x="6384526" y="7777575"/>
              <a:ext cx="143406" cy="242789"/>
            </a:xfrm>
            <a:custGeom>
              <a:avLst/>
              <a:gdLst>
                <a:gd name="T0" fmla="*/ 198 w 215"/>
                <a:gd name="T1" fmla="*/ 0 h 364"/>
                <a:gd name="T2" fmla="*/ 189 w 215"/>
                <a:gd name="T3" fmla="*/ 0 h 364"/>
                <a:gd name="T4" fmla="*/ 203 w 215"/>
                <a:gd name="T5" fmla="*/ 323 h 364"/>
                <a:gd name="T6" fmla="*/ 12 w 215"/>
                <a:gd name="T7" fmla="*/ 0 h 364"/>
                <a:gd name="T8" fmla="*/ 0 w 215"/>
                <a:gd name="T9" fmla="*/ 0 h 364"/>
                <a:gd name="T10" fmla="*/ 196 w 215"/>
                <a:gd name="T11" fmla="*/ 333 h 364"/>
                <a:gd name="T12" fmla="*/ 203 w 215"/>
                <a:gd name="T13" fmla="*/ 345 h 364"/>
                <a:gd name="T14" fmla="*/ 205 w 215"/>
                <a:gd name="T15" fmla="*/ 347 h 364"/>
                <a:gd name="T16" fmla="*/ 208 w 215"/>
                <a:gd name="T17" fmla="*/ 349 h 364"/>
                <a:gd name="T18" fmla="*/ 215 w 215"/>
                <a:gd name="T19" fmla="*/ 364 h 364"/>
                <a:gd name="T20" fmla="*/ 215 w 215"/>
                <a:gd name="T21" fmla="*/ 349 h 364"/>
                <a:gd name="T22" fmla="*/ 215 w 215"/>
                <a:gd name="T23" fmla="*/ 349 h 364"/>
                <a:gd name="T24" fmla="*/ 210 w 215"/>
                <a:gd name="T25" fmla="*/ 349 h 364"/>
                <a:gd name="T26" fmla="*/ 210 w 215"/>
                <a:gd name="T27" fmla="*/ 340 h 364"/>
                <a:gd name="T28" fmla="*/ 215 w 215"/>
                <a:gd name="T29" fmla="*/ 340 h 364"/>
                <a:gd name="T30" fmla="*/ 213 w 215"/>
                <a:gd name="T31" fmla="*/ 330 h 364"/>
                <a:gd name="T32" fmla="*/ 198 w 215"/>
                <a:gd name="T33" fmla="*/ 0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15" h="364">
                  <a:moveTo>
                    <a:pt x="198" y="0"/>
                  </a:moveTo>
                  <a:lnTo>
                    <a:pt x="189" y="0"/>
                  </a:lnTo>
                  <a:lnTo>
                    <a:pt x="203" y="323"/>
                  </a:lnTo>
                  <a:lnTo>
                    <a:pt x="12" y="0"/>
                  </a:lnTo>
                  <a:lnTo>
                    <a:pt x="0" y="0"/>
                  </a:lnTo>
                  <a:lnTo>
                    <a:pt x="196" y="333"/>
                  </a:lnTo>
                  <a:lnTo>
                    <a:pt x="203" y="345"/>
                  </a:lnTo>
                  <a:lnTo>
                    <a:pt x="205" y="347"/>
                  </a:lnTo>
                  <a:lnTo>
                    <a:pt x="208" y="349"/>
                  </a:lnTo>
                  <a:lnTo>
                    <a:pt x="215" y="364"/>
                  </a:lnTo>
                  <a:lnTo>
                    <a:pt x="215" y="349"/>
                  </a:lnTo>
                  <a:lnTo>
                    <a:pt x="215" y="349"/>
                  </a:lnTo>
                  <a:lnTo>
                    <a:pt x="210" y="349"/>
                  </a:lnTo>
                  <a:lnTo>
                    <a:pt x="210" y="340"/>
                  </a:lnTo>
                  <a:lnTo>
                    <a:pt x="215" y="340"/>
                  </a:lnTo>
                  <a:lnTo>
                    <a:pt x="213" y="330"/>
                  </a:lnTo>
                  <a:lnTo>
                    <a:pt x="198" y="0"/>
                  </a:ln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68" name="Freeform 20228"/>
            <p:cNvSpPr>
              <a:spLocks noEditPoints="1"/>
            </p:cNvSpPr>
            <p:nvPr/>
          </p:nvSpPr>
          <p:spPr bwMode="auto">
            <a:xfrm>
              <a:off x="5979654" y="6879121"/>
              <a:ext cx="536939" cy="898454"/>
            </a:xfrm>
            <a:custGeom>
              <a:avLst/>
              <a:gdLst>
                <a:gd name="T0" fmla="*/ 54 w 341"/>
                <a:gd name="T1" fmla="*/ 217 h 570"/>
                <a:gd name="T2" fmla="*/ 50 w 341"/>
                <a:gd name="T3" fmla="*/ 219 h 570"/>
                <a:gd name="T4" fmla="*/ 257 w 341"/>
                <a:gd name="T5" fmla="*/ 570 h 570"/>
                <a:gd name="T6" fmla="*/ 262 w 341"/>
                <a:gd name="T7" fmla="*/ 570 h 570"/>
                <a:gd name="T8" fmla="*/ 54 w 341"/>
                <a:gd name="T9" fmla="*/ 217 h 570"/>
                <a:gd name="T10" fmla="*/ 39 w 341"/>
                <a:gd name="T11" fmla="*/ 192 h 570"/>
                <a:gd name="T12" fmla="*/ 35 w 341"/>
                <a:gd name="T13" fmla="*/ 194 h 570"/>
                <a:gd name="T14" fmla="*/ 42 w 341"/>
                <a:gd name="T15" fmla="*/ 206 h 570"/>
                <a:gd name="T16" fmla="*/ 46 w 341"/>
                <a:gd name="T17" fmla="*/ 204 h 570"/>
                <a:gd name="T18" fmla="*/ 39 w 341"/>
                <a:gd name="T19" fmla="*/ 192 h 570"/>
                <a:gd name="T20" fmla="*/ 3 w 341"/>
                <a:gd name="T21" fmla="*/ 132 h 570"/>
                <a:gd name="T22" fmla="*/ 0 w 341"/>
                <a:gd name="T23" fmla="*/ 134 h 570"/>
                <a:gd name="T24" fmla="*/ 7 w 341"/>
                <a:gd name="T25" fmla="*/ 146 h 570"/>
                <a:gd name="T26" fmla="*/ 10 w 341"/>
                <a:gd name="T27" fmla="*/ 144 h 570"/>
                <a:gd name="T28" fmla="*/ 3 w 341"/>
                <a:gd name="T29" fmla="*/ 132 h 570"/>
                <a:gd name="T30" fmla="*/ 318 w 341"/>
                <a:gd name="T31" fmla="*/ 50 h 570"/>
                <a:gd name="T32" fmla="*/ 315 w 341"/>
                <a:gd name="T33" fmla="*/ 50 h 570"/>
                <a:gd name="T34" fmla="*/ 315 w 341"/>
                <a:gd name="T35" fmla="*/ 50 h 570"/>
                <a:gd name="T36" fmla="*/ 314 w 341"/>
                <a:gd name="T37" fmla="*/ 50 h 570"/>
                <a:gd name="T38" fmla="*/ 323 w 341"/>
                <a:gd name="T39" fmla="*/ 258 h 570"/>
                <a:gd name="T40" fmla="*/ 323 w 341"/>
                <a:gd name="T41" fmla="*/ 262 h 570"/>
                <a:gd name="T42" fmla="*/ 337 w 341"/>
                <a:gd name="T43" fmla="*/ 570 h 570"/>
                <a:gd name="T44" fmla="*/ 341 w 341"/>
                <a:gd name="T45" fmla="*/ 570 h 570"/>
                <a:gd name="T46" fmla="*/ 328 w 341"/>
                <a:gd name="T47" fmla="*/ 264 h 570"/>
                <a:gd name="T48" fmla="*/ 327 w 341"/>
                <a:gd name="T49" fmla="*/ 259 h 570"/>
                <a:gd name="T50" fmla="*/ 318 w 341"/>
                <a:gd name="T51" fmla="*/ 50 h 570"/>
                <a:gd name="T52" fmla="*/ 317 w 341"/>
                <a:gd name="T53" fmla="*/ 35 h 570"/>
                <a:gd name="T54" fmla="*/ 315 w 341"/>
                <a:gd name="T55" fmla="*/ 35 h 570"/>
                <a:gd name="T56" fmla="*/ 315 w 341"/>
                <a:gd name="T57" fmla="*/ 35 h 570"/>
                <a:gd name="T58" fmla="*/ 313 w 341"/>
                <a:gd name="T59" fmla="*/ 35 h 570"/>
                <a:gd name="T60" fmla="*/ 313 w 341"/>
                <a:gd name="T61" fmla="*/ 42 h 570"/>
                <a:gd name="T62" fmla="*/ 315 w 341"/>
                <a:gd name="T63" fmla="*/ 42 h 570"/>
                <a:gd name="T64" fmla="*/ 315 w 341"/>
                <a:gd name="T65" fmla="*/ 42 h 570"/>
                <a:gd name="T66" fmla="*/ 318 w 341"/>
                <a:gd name="T67" fmla="*/ 42 h 570"/>
                <a:gd name="T68" fmla="*/ 317 w 341"/>
                <a:gd name="T69" fmla="*/ 35 h 570"/>
                <a:gd name="T70" fmla="*/ 319 w 341"/>
                <a:gd name="T71" fmla="*/ 0 h 570"/>
                <a:gd name="T72" fmla="*/ 317 w 341"/>
                <a:gd name="T73" fmla="*/ 6 h 570"/>
                <a:gd name="T74" fmla="*/ 321 w 341"/>
                <a:gd name="T75" fmla="*/ 8 h 570"/>
                <a:gd name="T76" fmla="*/ 323 w 341"/>
                <a:gd name="T77" fmla="*/ 1 h 570"/>
                <a:gd name="T78" fmla="*/ 319 w 341"/>
                <a:gd name="T79" fmla="*/ 0 h 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341" h="570">
                  <a:moveTo>
                    <a:pt x="54" y="217"/>
                  </a:moveTo>
                  <a:cubicBezTo>
                    <a:pt x="53" y="218"/>
                    <a:pt x="51" y="219"/>
                    <a:pt x="50" y="219"/>
                  </a:cubicBezTo>
                  <a:cubicBezTo>
                    <a:pt x="257" y="570"/>
                    <a:pt x="257" y="570"/>
                    <a:pt x="257" y="570"/>
                  </a:cubicBezTo>
                  <a:cubicBezTo>
                    <a:pt x="262" y="570"/>
                    <a:pt x="262" y="570"/>
                    <a:pt x="262" y="570"/>
                  </a:cubicBezTo>
                  <a:cubicBezTo>
                    <a:pt x="54" y="217"/>
                    <a:pt x="54" y="217"/>
                    <a:pt x="54" y="217"/>
                  </a:cubicBezTo>
                  <a:moveTo>
                    <a:pt x="39" y="192"/>
                  </a:moveTo>
                  <a:cubicBezTo>
                    <a:pt x="38" y="193"/>
                    <a:pt x="37" y="194"/>
                    <a:pt x="35" y="194"/>
                  </a:cubicBezTo>
                  <a:cubicBezTo>
                    <a:pt x="42" y="206"/>
                    <a:pt x="42" y="206"/>
                    <a:pt x="42" y="206"/>
                  </a:cubicBezTo>
                  <a:cubicBezTo>
                    <a:pt x="43" y="205"/>
                    <a:pt x="45" y="205"/>
                    <a:pt x="46" y="204"/>
                  </a:cubicBezTo>
                  <a:cubicBezTo>
                    <a:pt x="39" y="192"/>
                    <a:pt x="39" y="192"/>
                    <a:pt x="39" y="192"/>
                  </a:cubicBezTo>
                  <a:moveTo>
                    <a:pt x="3" y="132"/>
                  </a:moveTo>
                  <a:cubicBezTo>
                    <a:pt x="2" y="133"/>
                    <a:pt x="1" y="133"/>
                    <a:pt x="0" y="134"/>
                  </a:cubicBezTo>
                  <a:cubicBezTo>
                    <a:pt x="7" y="146"/>
                    <a:pt x="7" y="146"/>
                    <a:pt x="7" y="146"/>
                  </a:cubicBezTo>
                  <a:cubicBezTo>
                    <a:pt x="8" y="145"/>
                    <a:pt x="9" y="144"/>
                    <a:pt x="10" y="144"/>
                  </a:cubicBezTo>
                  <a:cubicBezTo>
                    <a:pt x="3" y="132"/>
                    <a:pt x="3" y="132"/>
                    <a:pt x="3" y="132"/>
                  </a:cubicBezTo>
                  <a:moveTo>
                    <a:pt x="318" y="50"/>
                  </a:moveTo>
                  <a:cubicBezTo>
                    <a:pt x="317" y="50"/>
                    <a:pt x="316" y="50"/>
                    <a:pt x="315" y="50"/>
                  </a:cubicBezTo>
                  <a:cubicBezTo>
                    <a:pt x="315" y="50"/>
                    <a:pt x="315" y="50"/>
                    <a:pt x="315" y="50"/>
                  </a:cubicBezTo>
                  <a:cubicBezTo>
                    <a:pt x="314" y="50"/>
                    <a:pt x="314" y="50"/>
                    <a:pt x="314" y="50"/>
                  </a:cubicBezTo>
                  <a:cubicBezTo>
                    <a:pt x="323" y="258"/>
                    <a:pt x="323" y="258"/>
                    <a:pt x="323" y="258"/>
                  </a:cubicBezTo>
                  <a:cubicBezTo>
                    <a:pt x="323" y="262"/>
                    <a:pt x="323" y="262"/>
                    <a:pt x="323" y="262"/>
                  </a:cubicBezTo>
                  <a:cubicBezTo>
                    <a:pt x="337" y="570"/>
                    <a:pt x="337" y="570"/>
                    <a:pt x="337" y="570"/>
                  </a:cubicBezTo>
                  <a:cubicBezTo>
                    <a:pt x="341" y="570"/>
                    <a:pt x="341" y="570"/>
                    <a:pt x="341" y="570"/>
                  </a:cubicBezTo>
                  <a:cubicBezTo>
                    <a:pt x="328" y="264"/>
                    <a:pt x="328" y="264"/>
                    <a:pt x="328" y="264"/>
                  </a:cubicBezTo>
                  <a:cubicBezTo>
                    <a:pt x="327" y="259"/>
                    <a:pt x="327" y="259"/>
                    <a:pt x="327" y="259"/>
                  </a:cubicBezTo>
                  <a:cubicBezTo>
                    <a:pt x="318" y="50"/>
                    <a:pt x="318" y="50"/>
                    <a:pt x="318" y="50"/>
                  </a:cubicBezTo>
                  <a:moveTo>
                    <a:pt x="317" y="35"/>
                  </a:moveTo>
                  <a:cubicBezTo>
                    <a:pt x="317" y="35"/>
                    <a:pt x="316" y="35"/>
                    <a:pt x="315" y="35"/>
                  </a:cubicBezTo>
                  <a:cubicBezTo>
                    <a:pt x="315" y="35"/>
                    <a:pt x="315" y="35"/>
                    <a:pt x="315" y="35"/>
                  </a:cubicBezTo>
                  <a:cubicBezTo>
                    <a:pt x="314" y="35"/>
                    <a:pt x="313" y="35"/>
                    <a:pt x="313" y="35"/>
                  </a:cubicBezTo>
                  <a:cubicBezTo>
                    <a:pt x="313" y="42"/>
                    <a:pt x="313" y="42"/>
                    <a:pt x="313" y="42"/>
                  </a:cubicBezTo>
                  <a:cubicBezTo>
                    <a:pt x="314" y="42"/>
                    <a:pt x="314" y="42"/>
                    <a:pt x="315" y="42"/>
                  </a:cubicBezTo>
                  <a:cubicBezTo>
                    <a:pt x="315" y="42"/>
                    <a:pt x="315" y="42"/>
                    <a:pt x="315" y="42"/>
                  </a:cubicBezTo>
                  <a:cubicBezTo>
                    <a:pt x="316" y="42"/>
                    <a:pt x="317" y="42"/>
                    <a:pt x="318" y="42"/>
                  </a:cubicBezTo>
                  <a:cubicBezTo>
                    <a:pt x="317" y="35"/>
                    <a:pt x="317" y="35"/>
                    <a:pt x="317" y="35"/>
                  </a:cubicBezTo>
                  <a:moveTo>
                    <a:pt x="319" y="0"/>
                  </a:moveTo>
                  <a:cubicBezTo>
                    <a:pt x="317" y="6"/>
                    <a:pt x="317" y="6"/>
                    <a:pt x="317" y="6"/>
                  </a:cubicBezTo>
                  <a:cubicBezTo>
                    <a:pt x="318" y="7"/>
                    <a:pt x="320" y="7"/>
                    <a:pt x="321" y="8"/>
                  </a:cubicBezTo>
                  <a:cubicBezTo>
                    <a:pt x="323" y="1"/>
                    <a:pt x="323" y="1"/>
                    <a:pt x="323" y="1"/>
                  </a:cubicBezTo>
                  <a:cubicBezTo>
                    <a:pt x="322" y="0"/>
                    <a:pt x="321" y="0"/>
                    <a:pt x="319"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20252"/>
            <p:cNvSpPr/>
            <p:nvPr/>
          </p:nvSpPr>
          <p:spPr bwMode="auto">
            <a:xfrm>
              <a:off x="4294132" y="6280152"/>
              <a:ext cx="64700" cy="64032"/>
            </a:xfrm>
            <a:custGeom>
              <a:avLst/>
              <a:gdLst>
                <a:gd name="T0" fmla="*/ 21 w 41"/>
                <a:gd name="T1" fmla="*/ 0 h 41"/>
                <a:gd name="T2" fmla="*/ 20 w 41"/>
                <a:gd name="T3" fmla="*/ 0 h 41"/>
                <a:gd name="T4" fmla="*/ 13 w 41"/>
                <a:gd name="T5" fmla="*/ 1 h 41"/>
                <a:gd name="T6" fmla="*/ 9 w 41"/>
                <a:gd name="T7" fmla="*/ 3 h 41"/>
                <a:gd name="T8" fmla="*/ 6 w 41"/>
                <a:gd name="T9" fmla="*/ 5 h 41"/>
                <a:gd name="T10" fmla="*/ 4 w 41"/>
                <a:gd name="T11" fmla="*/ 9 h 41"/>
                <a:gd name="T12" fmla="*/ 2 w 41"/>
                <a:gd name="T13" fmla="*/ 13 h 41"/>
                <a:gd name="T14" fmla="*/ 0 w 41"/>
                <a:gd name="T15" fmla="*/ 17 h 41"/>
                <a:gd name="T16" fmla="*/ 0 w 41"/>
                <a:gd name="T17" fmla="*/ 21 h 41"/>
                <a:gd name="T18" fmla="*/ 1 w 41"/>
                <a:gd name="T19" fmla="*/ 27 h 41"/>
                <a:gd name="T20" fmla="*/ 3 w 41"/>
                <a:gd name="T21" fmla="*/ 31 h 41"/>
                <a:gd name="T22" fmla="*/ 11 w 41"/>
                <a:gd name="T23" fmla="*/ 38 h 41"/>
                <a:gd name="T24" fmla="*/ 15 w 41"/>
                <a:gd name="T25" fmla="*/ 40 h 41"/>
                <a:gd name="T26" fmla="*/ 21 w 41"/>
                <a:gd name="T27" fmla="*/ 41 h 41"/>
                <a:gd name="T28" fmla="*/ 21 w 41"/>
                <a:gd name="T29" fmla="*/ 41 h 41"/>
                <a:gd name="T30" fmla="*/ 22 w 41"/>
                <a:gd name="T31" fmla="*/ 41 h 41"/>
                <a:gd name="T32" fmla="*/ 26 w 41"/>
                <a:gd name="T33" fmla="*/ 40 h 41"/>
                <a:gd name="T34" fmla="*/ 33 w 41"/>
                <a:gd name="T35" fmla="*/ 37 h 41"/>
                <a:gd name="T36" fmla="*/ 36 w 41"/>
                <a:gd name="T37" fmla="*/ 34 h 41"/>
                <a:gd name="T38" fmla="*/ 41 w 41"/>
                <a:gd name="T39" fmla="*/ 26 h 41"/>
                <a:gd name="T40" fmla="*/ 41 w 41"/>
                <a:gd name="T41" fmla="*/ 22 h 41"/>
                <a:gd name="T42" fmla="*/ 41 w 41"/>
                <a:gd name="T43" fmla="*/ 20 h 41"/>
                <a:gd name="T44" fmla="*/ 40 w 41"/>
                <a:gd name="T45" fmla="*/ 12 h 41"/>
                <a:gd name="T46" fmla="*/ 37 w 41"/>
                <a:gd name="T47" fmla="*/ 9 h 41"/>
                <a:gd name="T48" fmla="*/ 21 w 41"/>
                <a:gd name="T49"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1">
                  <a:moveTo>
                    <a:pt x="21" y="0"/>
                  </a:moveTo>
                  <a:cubicBezTo>
                    <a:pt x="21" y="0"/>
                    <a:pt x="20" y="0"/>
                    <a:pt x="20" y="0"/>
                  </a:cubicBezTo>
                  <a:cubicBezTo>
                    <a:pt x="18" y="0"/>
                    <a:pt x="15" y="0"/>
                    <a:pt x="13" y="1"/>
                  </a:cubicBezTo>
                  <a:cubicBezTo>
                    <a:pt x="12" y="2"/>
                    <a:pt x="10" y="2"/>
                    <a:pt x="9" y="3"/>
                  </a:cubicBezTo>
                  <a:cubicBezTo>
                    <a:pt x="8" y="4"/>
                    <a:pt x="7" y="5"/>
                    <a:pt x="6" y="5"/>
                  </a:cubicBezTo>
                  <a:cubicBezTo>
                    <a:pt x="5" y="6"/>
                    <a:pt x="4" y="8"/>
                    <a:pt x="4" y="9"/>
                  </a:cubicBezTo>
                  <a:cubicBezTo>
                    <a:pt x="3" y="10"/>
                    <a:pt x="2" y="11"/>
                    <a:pt x="2" y="13"/>
                  </a:cubicBezTo>
                  <a:cubicBezTo>
                    <a:pt x="1" y="14"/>
                    <a:pt x="1" y="15"/>
                    <a:pt x="0" y="17"/>
                  </a:cubicBezTo>
                  <a:cubicBezTo>
                    <a:pt x="0" y="18"/>
                    <a:pt x="0" y="19"/>
                    <a:pt x="0" y="21"/>
                  </a:cubicBezTo>
                  <a:cubicBezTo>
                    <a:pt x="0" y="23"/>
                    <a:pt x="0" y="25"/>
                    <a:pt x="1" y="27"/>
                  </a:cubicBezTo>
                  <a:cubicBezTo>
                    <a:pt x="2" y="28"/>
                    <a:pt x="2" y="30"/>
                    <a:pt x="3" y="31"/>
                  </a:cubicBezTo>
                  <a:cubicBezTo>
                    <a:pt x="5" y="34"/>
                    <a:pt x="7" y="37"/>
                    <a:pt x="11" y="38"/>
                  </a:cubicBezTo>
                  <a:cubicBezTo>
                    <a:pt x="12" y="39"/>
                    <a:pt x="13" y="40"/>
                    <a:pt x="15" y="40"/>
                  </a:cubicBezTo>
                  <a:cubicBezTo>
                    <a:pt x="16" y="41"/>
                    <a:pt x="18" y="41"/>
                    <a:pt x="21" y="41"/>
                  </a:cubicBezTo>
                  <a:cubicBezTo>
                    <a:pt x="21" y="41"/>
                    <a:pt x="21" y="41"/>
                    <a:pt x="21" y="41"/>
                  </a:cubicBezTo>
                  <a:cubicBezTo>
                    <a:pt x="21" y="41"/>
                    <a:pt x="22" y="41"/>
                    <a:pt x="22" y="41"/>
                  </a:cubicBezTo>
                  <a:cubicBezTo>
                    <a:pt x="24" y="41"/>
                    <a:pt x="25" y="41"/>
                    <a:pt x="26" y="40"/>
                  </a:cubicBezTo>
                  <a:cubicBezTo>
                    <a:pt x="29" y="40"/>
                    <a:pt x="31" y="38"/>
                    <a:pt x="33" y="37"/>
                  </a:cubicBezTo>
                  <a:cubicBezTo>
                    <a:pt x="34" y="36"/>
                    <a:pt x="35" y="35"/>
                    <a:pt x="36" y="34"/>
                  </a:cubicBezTo>
                  <a:cubicBezTo>
                    <a:pt x="38" y="32"/>
                    <a:pt x="40" y="29"/>
                    <a:pt x="41" y="26"/>
                  </a:cubicBezTo>
                  <a:cubicBezTo>
                    <a:pt x="41" y="24"/>
                    <a:pt x="41" y="23"/>
                    <a:pt x="41" y="22"/>
                  </a:cubicBezTo>
                  <a:cubicBezTo>
                    <a:pt x="41" y="21"/>
                    <a:pt x="41" y="21"/>
                    <a:pt x="41" y="20"/>
                  </a:cubicBezTo>
                  <a:cubicBezTo>
                    <a:pt x="41" y="17"/>
                    <a:pt x="41" y="15"/>
                    <a:pt x="40" y="12"/>
                  </a:cubicBezTo>
                  <a:cubicBezTo>
                    <a:pt x="39" y="11"/>
                    <a:pt x="38" y="10"/>
                    <a:pt x="37" y="9"/>
                  </a:cubicBezTo>
                  <a:cubicBezTo>
                    <a:pt x="34" y="3"/>
                    <a:pt x="28" y="0"/>
                    <a:pt x="21"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20253"/>
            <p:cNvSpPr/>
            <p:nvPr/>
          </p:nvSpPr>
          <p:spPr bwMode="auto">
            <a:xfrm>
              <a:off x="4762370" y="6016685"/>
              <a:ext cx="64700" cy="64700"/>
            </a:xfrm>
            <a:custGeom>
              <a:avLst/>
              <a:gdLst>
                <a:gd name="T0" fmla="*/ 20 w 41"/>
                <a:gd name="T1" fmla="*/ 0 h 41"/>
                <a:gd name="T2" fmla="*/ 20 w 41"/>
                <a:gd name="T3" fmla="*/ 0 h 41"/>
                <a:gd name="T4" fmla="*/ 0 w 41"/>
                <a:gd name="T5" fmla="*/ 21 h 41"/>
                <a:gd name="T6" fmla="*/ 1 w 41"/>
                <a:gd name="T7" fmla="*/ 28 h 41"/>
                <a:gd name="T8" fmla="*/ 3 w 41"/>
                <a:gd name="T9" fmla="*/ 32 h 41"/>
                <a:gd name="T10" fmla="*/ 19 w 41"/>
                <a:gd name="T11" fmla="*/ 41 h 41"/>
                <a:gd name="T12" fmla="*/ 20 w 41"/>
                <a:gd name="T13" fmla="*/ 41 h 41"/>
                <a:gd name="T14" fmla="*/ 21 w 41"/>
                <a:gd name="T15" fmla="*/ 41 h 41"/>
                <a:gd name="T16" fmla="*/ 24 w 41"/>
                <a:gd name="T17" fmla="*/ 41 h 41"/>
                <a:gd name="T18" fmla="*/ 32 w 41"/>
                <a:gd name="T19" fmla="*/ 38 h 41"/>
                <a:gd name="T20" fmla="*/ 35 w 41"/>
                <a:gd name="T21" fmla="*/ 35 h 41"/>
                <a:gd name="T22" fmla="*/ 41 w 41"/>
                <a:gd name="T23" fmla="*/ 21 h 41"/>
                <a:gd name="T24" fmla="*/ 20 w 41"/>
                <a:gd name="T25"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 h="41">
                  <a:moveTo>
                    <a:pt x="20" y="0"/>
                  </a:moveTo>
                  <a:cubicBezTo>
                    <a:pt x="20" y="0"/>
                    <a:pt x="20" y="0"/>
                    <a:pt x="20" y="0"/>
                  </a:cubicBezTo>
                  <a:cubicBezTo>
                    <a:pt x="9" y="0"/>
                    <a:pt x="0" y="10"/>
                    <a:pt x="0" y="21"/>
                  </a:cubicBezTo>
                  <a:cubicBezTo>
                    <a:pt x="0" y="24"/>
                    <a:pt x="0" y="26"/>
                    <a:pt x="1" y="28"/>
                  </a:cubicBezTo>
                  <a:cubicBezTo>
                    <a:pt x="2" y="30"/>
                    <a:pt x="2" y="31"/>
                    <a:pt x="3" y="32"/>
                  </a:cubicBezTo>
                  <a:cubicBezTo>
                    <a:pt x="7" y="37"/>
                    <a:pt x="13" y="41"/>
                    <a:pt x="19" y="41"/>
                  </a:cubicBezTo>
                  <a:cubicBezTo>
                    <a:pt x="20" y="41"/>
                    <a:pt x="20" y="41"/>
                    <a:pt x="20" y="41"/>
                  </a:cubicBezTo>
                  <a:cubicBezTo>
                    <a:pt x="21" y="41"/>
                    <a:pt x="21" y="41"/>
                    <a:pt x="21" y="41"/>
                  </a:cubicBezTo>
                  <a:cubicBezTo>
                    <a:pt x="22" y="41"/>
                    <a:pt x="23" y="41"/>
                    <a:pt x="24" y="41"/>
                  </a:cubicBezTo>
                  <a:cubicBezTo>
                    <a:pt x="27" y="41"/>
                    <a:pt x="29" y="40"/>
                    <a:pt x="32" y="38"/>
                  </a:cubicBezTo>
                  <a:cubicBezTo>
                    <a:pt x="33" y="37"/>
                    <a:pt x="34" y="36"/>
                    <a:pt x="35" y="35"/>
                  </a:cubicBezTo>
                  <a:cubicBezTo>
                    <a:pt x="39" y="32"/>
                    <a:pt x="41" y="26"/>
                    <a:pt x="41" y="21"/>
                  </a:cubicBezTo>
                  <a:cubicBezTo>
                    <a:pt x="41" y="9"/>
                    <a:pt x="32" y="0"/>
                    <a:pt x="20"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20254"/>
            <p:cNvSpPr/>
            <p:nvPr/>
          </p:nvSpPr>
          <p:spPr bwMode="auto">
            <a:xfrm>
              <a:off x="5434044" y="6460910"/>
              <a:ext cx="126064" cy="128065"/>
            </a:xfrm>
            <a:custGeom>
              <a:avLst/>
              <a:gdLst>
                <a:gd name="T0" fmla="*/ 40 w 80"/>
                <a:gd name="T1" fmla="*/ 0 h 81"/>
                <a:gd name="T2" fmla="*/ 39 w 80"/>
                <a:gd name="T3" fmla="*/ 0 h 81"/>
                <a:gd name="T4" fmla="*/ 2 w 80"/>
                <a:gd name="T5" fmla="*/ 28 h 81"/>
                <a:gd name="T6" fmla="*/ 1 w 80"/>
                <a:gd name="T7" fmla="*/ 32 h 81"/>
                <a:gd name="T8" fmla="*/ 0 w 80"/>
                <a:gd name="T9" fmla="*/ 41 h 81"/>
                <a:gd name="T10" fmla="*/ 4 w 80"/>
                <a:gd name="T11" fmla="*/ 59 h 81"/>
                <a:gd name="T12" fmla="*/ 6 w 80"/>
                <a:gd name="T13" fmla="*/ 63 h 81"/>
                <a:gd name="T14" fmla="*/ 33 w 80"/>
                <a:gd name="T15" fmla="*/ 80 h 81"/>
                <a:gd name="T16" fmla="*/ 37 w 80"/>
                <a:gd name="T17" fmla="*/ 81 h 81"/>
                <a:gd name="T18" fmla="*/ 40 w 80"/>
                <a:gd name="T19" fmla="*/ 81 h 81"/>
                <a:gd name="T20" fmla="*/ 41 w 80"/>
                <a:gd name="T21" fmla="*/ 81 h 81"/>
                <a:gd name="T22" fmla="*/ 77 w 80"/>
                <a:gd name="T23" fmla="*/ 56 h 81"/>
                <a:gd name="T24" fmla="*/ 79 w 80"/>
                <a:gd name="T25" fmla="*/ 51 h 81"/>
                <a:gd name="T26" fmla="*/ 80 w 80"/>
                <a:gd name="T27" fmla="*/ 40 h 81"/>
                <a:gd name="T28" fmla="*/ 79 w 80"/>
                <a:gd name="T29" fmla="*/ 31 h 81"/>
                <a:gd name="T30" fmla="*/ 78 w 80"/>
                <a:gd name="T31" fmla="*/ 27 h 81"/>
                <a:gd name="T32" fmla="*/ 64 w 80"/>
                <a:gd name="T33" fmla="*/ 8 h 81"/>
                <a:gd name="T34" fmla="*/ 60 w 80"/>
                <a:gd name="T35" fmla="*/ 6 h 81"/>
                <a:gd name="T36" fmla="*/ 40 w 80"/>
                <a:gd name="T37"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0" h="81">
                  <a:moveTo>
                    <a:pt x="40" y="0"/>
                  </a:moveTo>
                  <a:cubicBezTo>
                    <a:pt x="40" y="0"/>
                    <a:pt x="39" y="0"/>
                    <a:pt x="39" y="0"/>
                  </a:cubicBezTo>
                  <a:cubicBezTo>
                    <a:pt x="22" y="1"/>
                    <a:pt x="7" y="12"/>
                    <a:pt x="2" y="28"/>
                  </a:cubicBezTo>
                  <a:cubicBezTo>
                    <a:pt x="1" y="29"/>
                    <a:pt x="1" y="31"/>
                    <a:pt x="1" y="32"/>
                  </a:cubicBezTo>
                  <a:cubicBezTo>
                    <a:pt x="0" y="35"/>
                    <a:pt x="0" y="38"/>
                    <a:pt x="0" y="41"/>
                  </a:cubicBezTo>
                  <a:cubicBezTo>
                    <a:pt x="0" y="48"/>
                    <a:pt x="1" y="54"/>
                    <a:pt x="4" y="59"/>
                  </a:cubicBezTo>
                  <a:cubicBezTo>
                    <a:pt x="5" y="60"/>
                    <a:pt x="5" y="61"/>
                    <a:pt x="6" y="63"/>
                  </a:cubicBezTo>
                  <a:cubicBezTo>
                    <a:pt x="12" y="72"/>
                    <a:pt x="22" y="78"/>
                    <a:pt x="33" y="80"/>
                  </a:cubicBezTo>
                  <a:cubicBezTo>
                    <a:pt x="34" y="80"/>
                    <a:pt x="36" y="81"/>
                    <a:pt x="37" y="81"/>
                  </a:cubicBezTo>
                  <a:cubicBezTo>
                    <a:pt x="38" y="81"/>
                    <a:pt x="39" y="81"/>
                    <a:pt x="40" y="81"/>
                  </a:cubicBezTo>
                  <a:cubicBezTo>
                    <a:pt x="40" y="81"/>
                    <a:pt x="40" y="81"/>
                    <a:pt x="41" y="81"/>
                  </a:cubicBezTo>
                  <a:cubicBezTo>
                    <a:pt x="57" y="81"/>
                    <a:pt x="71" y="70"/>
                    <a:pt x="77" y="56"/>
                  </a:cubicBezTo>
                  <a:cubicBezTo>
                    <a:pt x="78" y="54"/>
                    <a:pt x="78" y="53"/>
                    <a:pt x="79" y="51"/>
                  </a:cubicBezTo>
                  <a:cubicBezTo>
                    <a:pt x="80" y="48"/>
                    <a:pt x="80" y="44"/>
                    <a:pt x="80" y="40"/>
                  </a:cubicBezTo>
                  <a:cubicBezTo>
                    <a:pt x="80" y="37"/>
                    <a:pt x="80" y="34"/>
                    <a:pt x="79" y="31"/>
                  </a:cubicBezTo>
                  <a:cubicBezTo>
                    <a:pt x="79" y="30"/>
                    <a:pt x="78" y="29"/>
                    <a:pt x="78" y="27"/>
                  </a:cubicBezTo>
                  <a:cubicBezTo>
                    <a:pt x="75" y="20"/>
                    <a:pt x="70" y="13"/>
                    <a:pt x="64" y="8"/>
                  </a:cubicBezTo>
                  <a:cubicBezTo>
                    <a:pt x="62" y="7"/>
                    <a:pt x="61" y="7"/>
                    <a:pt x="60" y="6"/>
                  </a:cubicBezTo>
                  <a:cubicBezTo>
                    <a:pt x="54" y="2"/>
                    <a:pt x="47" y="0"/>
                    <a:pt x="40"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75" name="Freeform 20256"/>
            <p:cNvSpPr/>
            <p:nvPr/>
          </p:nvSpPr>
          <p:spPr bwMode="auto">
            <a:xfrm>
              <a:off x="4830405" y="6869116"/>
              <a:ext cx="99384" cy="99384"/>
            </a:xfrm>
            <a:custGeom>
              <a:avLst/>
              <a:gdLst>
                <a:gd name="T0" fmla="*/ 31 w 63"/>
                <a:gd name="T1" fmla="*/ 0 h 63"/>
                <a:gd name="T2" fmla="*/ 31 w 63"/>
                <a:gd name="T3" fmla="*/ 0 h 63"/>
                <a:gd name="T4" fmla="*/ 30 w 63"/>
                <a:gd name="T5" fmla="*/ 0 h 63"/>
                <a:gd name="T6" fmla="*/ 26 w 63"/>
                <a:gd name="T7" fmla="*/ 0 h 63"/>
                <a:gd name="T8" fmla="*/ 12 w 63"/>
                <a:gd name="T9" fmla="*/ 6 h 63"/>
                <a:gd name="T10" fmla="*/ 9 w 63"/>
                <a:gd name="T11" fmla="*/ 9 h 63"/>
                <a:gd name="T12" fmla="*/ 0 w 63"/>
                <a:gd name="T13" fmla="*/ 32 h 63"/>
                <a:gd name="T14" fmla="*/ 14 w 63"/>
                <a:gd name="T15" fmla="*/ 58 h 63"/>
                <a:gd name="T16" fmla="*/ 18 w 63"/>
                <a:gd name="T17" fmla="*/ 60 h 63"/>
                <a:gd name="T18" fmla="*/ 31 w 63"/>
                <a:gd name="T19" fmla="*/ 63 h 63"/>
                <a:gd name="T20" fmla="*/ 31 w 63"/>
                <a:gd name="T21" fmla="*/ 63 h 63"/>
                <a:gd name="T22" fmla="*/ 32 w 63"/>
                <a:gd name="T23" fmla="*/ 63 h 63"/>
                <a:gd name="T24" fmla="*/ 35 w 63"/>
                <a:gd name="T25" fmla="*/ 63 h 63"/>
                <a:gd name="T26" fmla="*/ 52 w 63"/>
                <a:gd name="T27" fmla="*/ 55 h 63"/>
                <a:gd name="T28" fmla="*/ 55 w 63"/>
                <a:gd name="T29" fmla="*/ 52 h 63"/>
                <a:gd name="T30" fmla="*/ 63 w 63"/>
                <a:gd name="T31" fmla="*/ 31 h 63"/>
                <a:gd name="T32" fmla="*/ 58 w 63"/>
                <a:gd name="T33" fmla="*/ 15 h 63"/>
                <a:gd name="T34" fmla="*/ 56 w 63"/>
                <a:gd name="T35" fmla="*/ 12 h 63"/>
                <a:gd name="T36" fmla="*/ 47 w 63"/>
                <a:gd name="T37" fmla="*/ 4 h 63"/>
                <a:gd name="T38" fmla="*/ 43 w 63"/>
                <a:gd name="T39" fmla="*/ 2 h 63"/>
                <a:gd name="T40" fmla="*/ 31 w 63"/>
                <a:gd name="T41"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3" h="63">
                  <a:moveTo>
                    <a:pt x="31" y="0"/>
                  </a:moveTo>
                  <a:cubicBezTo>
                    <a:pt x="31" y="0"/>
                    <a:pt x="31" y="0"/>
                    <a:pt x="31" y="0"/>
                  </a:cubicBezTo>
                  <a:cubicBezTo>
                    <a:pt x="31" y="0"/>
                    <a:pt x="30" y="0"/>
                    <a:pt x="30" y="0"/>
                  </a:cubicBezTo>
                  <a:cubicBezTo>
                    <a:pt x="29" y="0"/>
                    <a:pt x="27" y="0"/>
                    <a:pt x="26" y="0"/>
                  </a:cubicBezTo>
                  <a:cubicBezTo>
                    <a:pt x="21" y="1"/>
                    <a:pt x="16" y="3"/>
                    <a:pt x="12" y="6"/>
                  </a:cubicBezTo>
                  <a:cubicBezTo>
                    <a:pt x="11" y="7"/>
                    <a:pt x="10" y="8"/>
                    <a:pt x="9" y="9"/>
                  </a:cubicBezTo>
                  <a:cubicBezTo>
                    <a:pt x="3" y="15"/>
                    <a:pt x="0" y="23"/>
                    <a:pt x="0" y="32"/>
                  </a:cubicBezTo>
                  <a:cubicBezTo>
                    <a:pt x="0" y="43"/>
                    <a:pt x="6" y="52"/>
                    <a:pt x="14" y="58"/>
                  </a:cubicBezTo>
                  <a:cubicBezTo>
                    <a:pt x="15" y="59"/>
                    <a:pt x="17" y="59"/>
                    <a:pt x="18" y="60"/>
                  </a:cubicBezTo>
                  <a:cubicBezTo>
                    <a:pt x="22" y="62"/>
                    <a:pt x="26" y="63"/>
                    <a:pt x="31" y="63"/>
                  </a:cubicBezTo>
                  <a:cubicBezTo>
                    <a:pt x="31" y="63"/>
                    <a:pt x="31" y="63"/>
                    <a:pt x="31" y="63"/>
                  </a:cubicBezTo>
                  <a:cubicBezTo>
                    <a:pt x="31" y="63"/>
                    <a:pt x="32" y="63"/>
                    <a:pt x="32" y="63"/>
                  </a:cubicBezTo>
                  <a:cubicBezTo>
                    <a:pt x="33" y="63"/>
                    <a:pt x="34" y="63"/>
                    <a:pt x="35" y="63"/>
                  </a:cubicBezTo>
                  <a:cubicBezTo>
                    <a:pt x="41" y="62"/>
                    <a:pt x="47" y="59"/>
                    <a:pt x="52" y="55"/>
                  </a:cubicBezTo>
                  <a:cubicBezTo>
                    <a:pt x="53" y="54"/>
                    <a:pt x="54" y="53"/>
                    <a:pt x="55" y="52"/>
                  </a:cubicBezTo>
                  <a:cubicBezTo>
                    <a:pt x="60" y="47"/>
                    <a:pt x="63" y="39"/>
                    <a:pt x="63" y="31"/>
                  </a:cubicBezTo>
                  <a:cubicBezTo>
                    <a:pt x="63" y="25"/>
                    <a:pt x="61" y="20"/>
                    <a:pt x="58" y="15"/>
                  </a:cubicBezTo>
                  <a:cubicBezTo>
                    <a:pt x="57" y="14"/>
                    <a:pt x="57" y="13"/>
                    <a:pt x="56" y="12"/>
                  </a:cubicBezTo>
                  <a:cubicBezTo>
                    <a:pt x="53" y="9"/>
                    <a:pt x="50" y="6"/>
                    <a:pt x="47" y="4"/>
                  </a:cubicBezTo>
                  <a:cubicBezTo>
                    <a:pt x="46" y="4"/>
                    <a:pt x="44" y="3"/>
                    <a:pt x="43" y="2"/>
                  </a:cubicBezTo>
                  <a:cubicBezTo>
                    <a:pt x="39" y="1"/>
                    <a:pt x="35" y="0"/>
                    <a:pt x="31"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20257"/>
            <p:cNvSpPr/>
            <p:nvPr/>
          </p:nvSpPr>
          <p:spPr bwMode="auto">
            <a:xfrm>
              <a:off x="5660826" y="6571633"/>
              <a:ext cx="64700" cy="64700"/>
            </a:xfrm>
            <a:custGeom>
              <a:avLst/>
              <a:gdLst>
                <a:gd name="T0" fmla="*/ 21 w 41"/>
                <a:gd name="T1" fmla="*/ 0 h 41"/>
                <a:gd name="T2" fmla="*/ 20 w 41"/>
                <a:gd name="T3" fmla="*/ 0 h 41"/>
                <a:gd name="T4" fmla="*/ 4 w 41"/>
                <a:gd name="T5" fmla="*/ 9 h 41"/>
                <a:gd name="T6" fmla="*/ 2 w 41"/>
                <a:gd name="T7" fmla="*/ 13 h 41"/>
                <a:gd name="T8" fmla="*/ 0 w 41"/>
                <a:gd name="T9" fmla="*/ 21 h 41"/>
                <a:gd name="T10" fmla="*/ 11 w 41"/>
                <a:gd name="T11" fmla="*/ 39 h 41"/>
                <a:gd name="T12" fmla="*/ 15 w 41"/>
                <a:gd name="T13" fmla="*/ 40 h 41"/>
                <a:gd name="T14" fmla="*/ 21 w 41"/>
                <a:gd name="T15" fmla="*/ 41 h 41"/>
                <a:gd name="T16" fmla="*/ 21 w 41"/>
                <a:gd name="T17" fmla="*/ 41 h 41"/>
                <a:gd name="T18" fmla="*/ 30 w 41"/>
                <a:gd name="T19" fmla="*/ 39 h 41"/>
                <a:gd name="T20" fmla="*/ 34 w 41"/>
                <a:gd name="T21" fmla="*/ 36 h 41"/>
                <a:gd name="T22" fmla="*/ 40 w 41"/>
                <a:gd name="T23" fmla="*/ 28 h 41"/>
                <a:gd name="T24" fmla="*/ 41 w 41"/>
                <a:gd name="T25" fmla="*/ 24 h 41"/>
                <a:gd name="T26" fmla="*/ 41 w 41"/>
                <a:gd name="T27" fmla="*/ 20 h 41"/>
                <a:gd name="T28" fmla="*/ 29 w 41"/>
                <a:gd name="T29" fmla="*/ 2 h 41"/>
                <a:gd name="T30" fmla="*/ 25 w 41"/>
                <a:gd name="T31" fmla="*/ 0 h 41"/>
                <a:gd name="T32" fmla="*/ 21 w 41"/>
                <a:gd name="T33"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1" h="41">
                  <a:moveTo>
                    <a:pt x="21" y="0"/>
                  </a:moveTo>
                  <a:cubicBezTo>
                    <a:pt x="21" y="0"/>
                    <a:pt x="21" y="0"/>
                    <a:pt x="20" y="0"/>
                  </a:cubicBezTo>
                  <a:cubicBezTo>
                    <a:pt x="14" y="0"/>
                    <a:pt x="7" y="4"/>
                    <a:pt x="4" y="9"/>
                  </a:cubicBezTo>
                  <a:cubicBezTo>
                    <a:pt x="3" y="10"/>
                    <a:pt x="2" y="11"/>
                    <a:pt x="2" y="13"/>
                  </a:cubicBezTo>
                  <a:cubicBezTo>
                    <a:pt x="1" y="15"/>
                    <a:pt x="0" y="18"/>
                    <a:pt x="0" y="21"/>
                  </a:cubicBezTo>
                  <a:cubicBezTo>
                    <a:pt x="0" y="29"/>
                    <a:pt x="5" y="35"/>
                    <a:pt x="11" y="39"/>
                  </a:cubicBezTo>
                  <a:cubicBezTo>
                    <a:pt x="12" y="39"/>
                    <a:pt x="14" y="40"/>
                    <a:pt x="15" y="40"/>
                  </a:cubicBezTo>
                  <a:cubicBezTo>
                    <a:pt x="17" y="41"/>
                    <a:pt x="19" y="41"/>
                    <a:pt x="21" y="41"/>
                  </a:cubicBezTo>
                  <a:cubicBezTo>
                    <a:pt x="21" y="41"/>
                    <a:pt x="21" y="41"/>
                    <a:pt x="21" y="41"/>
                  </a:cubicBezTo>
                  <a:cubicBezTo>
                    <a:pt x="24" y="41"/>
                    <a:pt x="28" y="40"/>
                    <a:pt x="30" y="39"/>
                  </a:cubicBezTo>
                  <a:cubicBezTo>
                    <a:pt x="32" y="38"/>
                    <a:pt x="33" y="37"/>
                    <a:pt x="34" y="36"/>
                  </a:cubicBezTo>
                  <a:cubicBezTo>
                    <a:pt x="37" y="34"/>
                    <a:pt x="39" y="31"/>
                    <a:pt x="40" y="28"/>
                  </a:cubicBezTo>
                  <a:cubicBezTo>
                    <a:pt x="40" y="27"/>
                    <a:pt x="41" y="25"/>
                    <a:pt x="41" y="24"/>
                  </a:cubicBezTo>
                  <a:cubicBezTo>
                    <a:pt x="41" y="23"/>
                    <a:pt x="41" y="21"/>
                    <a:pt x="41" y="20"/>
                  </a:cubicBezTo>
                  <a:cubicBezTo>
                    <a:pt x="41" y="12"/>
                    <a:pt x="36" y="5"/>
                    <a:pt x="29" y="2"/>
                  </a:cubicBezTo>
                  <a:cubicBezTo>
                    <a:pt x="27" y="1"/>
                    <a:pt x="26" y="1"/>
                    <a:pt x="25" y="0"/>
                  </a:cubicBezTo>
                  <a:cubicBezTo>
                    <a:pt x="23" y="0"/>
                    <a:pt x="22" y="0"/>
                    <a:pt x="21"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20258"/>
            <p:cNvSpPr/>
            <p:nvPr/>
          </p:nvSpPr>
          <p:spPr bwMode="auto">
            <a:xfrm>
              <a:off x="6135734" y="6294159"/>
              <a:ext cx="119394" cy="119394"/>
            </a:xfrm>
            <a:custGeom>
              <a:avLst/>
              <a:gdLst>
                <a:gd name="T0" fmla="*/ 38 w 76"/>
                <a:gd name="T1" fmla="*/ 0 h 76"/>
                <a:gd name="T2" fmla="*/ 38 w 76"/>
                <a:gd name="T3" fmla="*/ 1 h 76"/>
                <a:gd name="T4" fmla="*/ 22 w 76"/>
                <a:gd name="T5" fmla="*/ 4 h 76"/>
                <a:gd name="T6" fmla="*/ 18 w 76"/>
                <a:gd name="T7" fmla="*/ 6 h 76"/>
                <a:gd name="T8" fmla="*/ 1 w 76"/>
                <a:gd name="T9" fmla="*/ 39 h 76"/>
                <a:gd name="T10" fmla="*/ 2 w 76"/>
                <a:gd name="T11" fmla="*/ 46 h 76"/>
                <a:gd name="T12" fmla="*/ 3 w 76"/>
                <a:gd name="T13" fmla="*/ 51 h 76"/>
                <a:gd name="T14" fmla="*/ 38 w 76"/>
                <a:gd name="T15" fmla="*/ 76 h 76"/>
                <a:gd name="T16" fmla="*/ 39 w 76"/>
                <a:gd name="T17" fmla="*/ 76 h 76"/>
                <a:gd name="T18" fmla="*/ 52 w 76"/>
                <a:gd name="T19" fmla="*/ 73 h 76"/>
                <a:gd name="T20" fmla="*/ 56 w 76"/>
                <a:gd name="T21" fmla="*/ 72 h 76"/>
                <a:gd name="T22" fmla="*/ 76 w 76"/>
                <a:gd name="T23" fmla="*/ 38 h 76"/>
                <a:gd name="T24" fmla="*/ 76 w 76"/>
                <a:gd name="T25" fmla="*/ 33 h 76"/>
                <a:gd name="T26" fmla="*/ 75 w 76"/>
                <a:gd name="T27" fmla="*/ 29 h 76"/>
                <a:gd name="T28" fmla="*/ 38 w 76"/>
                <a:gd name="T29"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6" h="76">
                  <a:moveTo>
                    <a:pt x="38" y="0"/>
                  </a:moveTo>
                  <a:cubicBezTo>
                    <a:pt x="38" y="0"/>
                    <a:pt x="38" y="1"/>
                    <a:pt x="38" y="1"/>
                  </a:cubicBezTo>
                  <a:cubicBezTo>
                    <a:pt x="32" y="1"/>
                    <a:pt x="27" y="2"/>
                    <a:pt x="22" y="4"/>
                  </a:cubicBezTo>
                  <a:cubicBezTo>
                    <a:pt x="21" y="5"/>
                    <a:pt x="20" y="5"/>
                    <a:pt x="18" y="6"/>
                  </a:cubicBezTo>
                  <a:cubicBezTo>
                    <a:pt x="8" y="13"/>
                    <a:pt x="0" y="25"/>
                    <a:pt x="1" y="39"/>
                  </a:cubicBezTo>
                  <a:cubicBezTo>
                    <a:pt x="1" y="42"/>
                    <a:pt x="1" y="44"/>
                    <a:pt x="2" y="46"/>
                  </a:cubicBezTo>
                  <a:cubicBezTo>
                    <a:pt x="2" y="48"/>
                    <a:pt x="2" y="49"/>
                    <a:pt x="3" y="51"/>
                  </a:cubicBezTo>
                  <a:cubicBezTo>
                    <a:pt x="8" y="65"/>
                    <a:pt x="22" y="76"/>
                    <a:pt x="38" y="76"/>
                  </a:cubicBezTo>
                  <a:cubicBezTo>
                    <a:pt x="39" y="76"/>
                    <a:pt x="39" y="76"/>
                    <a:pt x="39" y="76"/>
                  </a:cubicBezTo>
                  <a:cubicBezTo>
                    <a:pt x="44" y="76"/>
                    <a:pt x="48" y="75"/>
                    <a:pt x="52" y="73"/>
                  </a:cubicBezTo>
                  <a:cubicBezTo>
                    <a:pt x="54" y="73"/>
                    <a:pt x="55" y="72"/>
                    <a:pt x="56" y="72"/>
                  </a:cubicBezTo>
                  <a:cubicBezTo>
                    <a:pt x="68" y="65"/>
                    <a:pt x="76" y="52"/>
                    <a:pt x="76" y="38"/>
                  </a:cubicBezTo>
                  <a:cubicBezTo>
                    <a:pt x="76" y="36"/>
                    <a:pt x="76" y="35"/>
                    <a:pt x="76" y="33"/>
                  </a:cubicBezTo>
                  <a:cubicBezTo>
                    <a:pt x="76" y="32"/>
                    <a:pt x="75" y="31"/>
                    <a:pt x="75" y="29"/>
                  </a:cubicBezTo>
                  <a:cubicBezTo>
                    <a:pt x="71" y="13"/>
                    <a:pt x="56" y="0"/>
                    <a:pt x="38"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78" name="Freeform 20259"/>
            <p:cNvSpPr/>
            <p:nvPr/>
          </p:nvSpPr>
          <p:spPr bwMode="auto">
            <a:xfrm>
              <a:off x="6909460" y="7374038"/>
              <a:ext cx="119394" cy="119394"/>
            </a:xfrm>
            <a:custGeom>
              <a:avLst/>
              <a:gdLst>
                <a:gd name="T0" fmla="*/ 38 w 76"/>
                <a:gd name="T1" fmla="*/ 0 h 76"/>
                <a:gd name="T2" fmla="*/ 37 w 76"/>
                <a:gd name="T3" fmla="*/ 0 h 76"/>
                <a:gd name="T4" fmla="*/ 31 w 76"/>
                <a:gd name="T5" fmla="*/ 1 h 76"/>
                <a:gd name="T6" fmla="*/ 26 w 76"/>
                <a:gd name="T7" fmla="*/ 2 h 76"/>
                <a:gd name="T8" fmla="*/ 13 w 76"/>
                <a:gd name="T9" fmla="*/ 10 h 76"/>
                <a:gd name="T10" fmla="*/ 10 w 76"/>
                <a:gd name="T11" fmla="*/ 13 h 76"/>
                <a:gd name="T12" fmla="*/ 2 w 76"/>
                <a:gd name="T13" fmla="*/ 26 h 76"/>
                <a:gd name="T14" fmla="*/ 1 w 76"/>
                <a:gd name="T15" fmla="*/ 30 h 76"/>
                <a:gd name="T16" fmla="*/ 0 w 76"/>
                <a:gd name="T17" fmla="*/ 39 h 76"/>
                <a:gd name="T18" fmla="*/ 12 w 76"/>
                <a:gd name="T19" fmla="*/ 66 h 76"/>
                <a:gd name="T20" fmla="*/ 16 w 76"/>
                <a:gd name="T21" fmla="*/ 69 h 76"/>
                <a:gd name="T22" fmla="*/ 38 w 76"/>
                <a:gd name="T23" fmla="*/ 76 h 76"/>
                <a:gd name="T24" fmla="*/ 39 w 76"/>
                <a:gd name="T25" fmla="*/ 76 h 76"/>
                <a:gd name="T26" fmla="*/ 68 w 76"/>
                <a:gd name="T27" fmla="*/ 62 h 76"/>
                <a:gd name="T28" fmla="*/ 70 w 76"/>
                <a:gd name="T29" fmla="*/ 58 h 76"/>
                <a:gd name="T30" fmla="*/ 76 w 76"/>
                <a:gd name="T31" fmla="*/ 38 h 76"/>
                <a:gd name="T32" fmla="*/ 65 w 76"/>
                <a:gd name="T33" fmla="*/ 12 h 76"/>
                <a:gd name="T34" fmla="*/ 62 w 76"/>
                <a:gd name="T35" fmla="*/ 9 h 76"/>
                <a:gd name="T36" fmla="*/ 43 w 76"/>
                <a:gd name="T37" fmla="*/ 1 h 76"/>
                <a:gd name="T38" fmla="*/ 39 w 76"/>
                <a:gd name="T39" fmla="*/ 0 h 76"/>
                <a:gd name="T40" fmla="*/ 38 w 76"/>
                <a:gd name="T41"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6" h="76">
                  <a:moveTo>
                    <a:pt x="38" y="0"/>
                  </a:moveTo>
                  <a:cubicBezTo>
                    <a:pt x="38" y="0"/>
                    <a:pt x="38" y="0"/>
                    <a:pt x="37" y="0"/>
                  </a:cubicBezTo>
                  <a:cubicBezTo>
                    <a:pt x="35" y="0"/>
                    <a:pt x="33" y="1"/>
                    <a:pt x="31" y="1"/>
                  </a:cubicBezTo>
                  <a:cubicBezTo>
                    <a:pt x="29" y="1"/>
                    <a:pt x="28" y="2"/>
                    <a:pt x="26" y="2"/>
                  </a:cubicBezTo>
                  <a:cubicBezTo>
                    <a:pt x="21" y="4"/>
                    <a:pt x="17" y="7"/>
                    <a:pt x="13" y="10"/>
                  </a:cubicBezTo>
                  <a:cubicBezTo>
                    <a:pt x="12" y="11"/>
                    <a:pt x="11" y="12"/>
                    <a:pt x="10" y="13"/>
                  </a:cubicBezTo>
                  <a:cubicBezTo>
                    <a:pt x="7" y="17"/>
                    <a:pt x="4" y="21"/>
                    <a:pt x="2" y="26"/>
                  </a:cubicBezTo>
                  <a:cubicBezTo>
                    <a:pt x="2" y="27"/>
                    <a:pt x="2" y="28"/>
                    <a:pt x="1" y="30"/>
                  </a:cubicBezTo>
                  <a:cubicBezTo>
                    <a:pt x="1" y="33"/>
                    <a:pt x="0" y="36"/>
                    <a:pt x="0" y="39"/>
                  </a:cubicBezTo>
                  <a:cubicBezTo>
                    <a:pt x="0" y="50"/>
                    <a:pt x="5" y="59"/>
                    <a:pt x="12" y="66"/>
                  </a:cubicBezTo>
                  <a:cubicBezTo>
                    <a:pt x="13" y="67"/>
                    <a:pt x="15" y="68"/>
                    <a:pt x="16" y="69"/>
                  </a:cubicBezTo>
                  <a:cubicBezTo>
                    <a:pt x="22" y="73"/>
                    <a:pt x="30" y="76"/>
                    <a:pt x="38" y="76"/>
                  </a:cubicBezTo>
                  <a:cubicBezTo>
                    <a:pt x="38" y="76"/>
                    <a:pt x="39" y="76"/>
                    <a:pt x="39" y="76"/>
                  </a:cubicBezTo>
                  <a:cubicBezTo>
                    <a:pt x="50" y="76"/>
                    <a:pt x="61" y="70"/>
                    <a:pt x="68" y="62"/>
                  </a:cubicBezTo>
                  <a:cubicBezTo>
                    <a:pt x="68" y="61"/>
                    <a:pt x="69" y="60"/>
                    <a:pt x="70" y="58"/>
                  </a:cubicBezTo>
                  <a:cubicBezTo>
                    <a:pt x="74" y="52"/>
                    <a:pt x="76" y="45"/>
                    <a:pt x="76" y="38"/>
                  </a:cubicBezTo>
                  <a:cubicBezTo>
                    <a:pt x="76" y="27"/>
                    <a:pt x="72" y="18"/>
                    <a:pt x="65" y="12"/>
                  </a:cubicBezTo>
                  <a:cubicBezTo>
                    <a:pt x="64" y="11"/>
                    <a:pt x="63" y="10"/>
                    <a:pt x="62" y="9"/>
                  </a:cubicBezTo>
                  <a:cubicBezTo>
                    <a:pt x="57" y="5"/>
                    <a:pt x="50" y="2"/>
                    <a:pt x="43" y="1"/>
                  </a:cubicBezTo>
                  <a:cubicBezTo>
                    <a:pt x="42" y="1"/>
                    <a:pt x="40" y="0"/>
                    <a:pt x="39" y="0"/>
                  </a:cubicBezTo>
                  <a:cubicBezTo>
                    <a:pt x="39" y="0"/>
                    <a:pt x="38" y="0"/>
                    <a:pt x="38"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79" name="Freeform 20260"/>
            <p:cNvSpPr/>
            <p:nvPr/>
          </p:nvSpPr>
          <p:spPr bwMode="auto">
            <a:xfrm>
              <a:off x="6668004" y="6199445"/>
              <a:ext cx="76038" cy="75372"/>
            </a:xfrm>
            <a:custGeom>
              <a:avLst/>
              <a:gdLst>
                <a:gd name="T0" fmla="*/ 24 w 48"/>
                <a:gd name="T1" fmla="*/ 0 h 48"/>
                <a:gd name="T2" fmla="*/ 24 w 48"/>
                <a:gd name="T3" fmla="*/ 0 h 48"/>
                <a:gd name="T4" fmla="*/ 4 w 48"/>
                <a:gd name="T5" fmla="*/ 11 h 48"/>
                <a:gd name="T6" fmla="*/ 2 w 48"/>
                <a:gd name="T7" fmla="*/ 15 h 48"/>
                <a:gd name="T8" fmla="*/ 0 w 48"/>
                <a:gd name="T9" fmla="*/ 24 h 48"/>
                <a:gd name="T10" fmla="*/ 1 w 48"/>
                <a:gd name="T11" fmla="*/ 27 h 48"/>
                <a:gd name="T12" fmla="*/ 2 w 48"/>
                <a:gd name="T13" fmla="*/ 31 h 48"/>
                <a:gd name="T14" fmla="*/ 15 w 48"/>
                <a:gd name="T15" fmla="*/ 46 h 48"/>
                <a:gd name="T16" fmla="*/ 19 w 48"/>
                <a:gd name="T17" fmla="*/ 47 h 48"/>
                <a:gd name="T18" fmla="*/ 19 w 48"/>
                <a:gd name="T19" fmla="*/ 47 h 48"/>
                <a:gd name="T20" fmla="*/ 24 w 48"/>
                <a:gd name="T21" fmla="*/ 48 h 48"/>
                <a:gd name="T22" fmla="*/ 25 w 48"/>
                <a:gd name="T23" fmla="*/ 48 h 48"/>
                <a:gd name="T24" fmla="*/ 27 w 48"/>
                <a:gd name="T25" fmla="*/ 47 h 48"/>
                <a:gd name="T26" fmla="*/ 32 w 48"/>
                <a:gd name="T27" fmla="*/ 47 h 48"/>
                <a:gd name="T28" fmla="*/ 39 w 48"/>
                <a:gd name="T29" fmla="*/ 43 h 48"/>
                <a:gd name="T30" fmla="*/ 42 w 48"/>
                <a:gd name="T31" fmla="*/ 40 h 48"/>
                <a:gd name="T32" fmla="*/ 48 w 48"/>
                <a:gd name="T33" fmla="*/ 23 h 48"/>
                <a:gd name="T34" fmla="*/ 48 w 48"/>
                <a:gd name="T35" fmla="*/ 22 h 48"/>
                <a:gd name="T36" fmla="*/ 48 w 48"/>
                <a:gd name="T37" fmla="*/ 18 h 48"/>
                <a:gd name="T38" fmla="*/ 30 w 48"/>
                <a:gd name="T39" fmla="*/ 0 h 48"/>
                <a:gd name="T40" fmla="*/ 26 w 48"/>
                <a:gd name="T41" fmla="*/ 0 h 48"/>
                <a:gd name="T42" fmla="*/ 24 w 4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8" h="48">
                  <a:moveTo>
                    <a:pt x="24" y="0"/>
                  </a:moveTo>
                  <a:cubicBezTo>
                    <a:pt x="24" y="0"/>
                    <a:pt x="24" y="0"/>
                    <a:pt x="24" y="0"/>
                  </a:cubicBezTo>
                  <a:cubicBezTo>
                    <a:pt x="15" y="0"/>
                    <a:pt x="8" y="5"/>
                    <a:pt x="4" y="11"/>
                  </a:cubicBezTo>
                  <a:cubicBezTo>
                    <a:pt x="3" y="13"/>
                    <a:pt x="2" y="14"/>
                    <a:pt x="2" y="15"/>
                  </a:cubicBezTo>
                  <a:cubicBezTo>
                    <a:pt x="1" y="18"/>
                    <a:pt x="0" y="21"/>
                    <a:pt x="0" y="24"/>
                  </a:cubicBezTo>
                  <a:cubicBezTo>
                    <a:pt x="0" y="25"/>
                    <a:pt x="1" y="26"/>
                    <a:pt x="1" y="27"/>
                  </a:cubicBezTo>
                  <a:cubicBezTo>
                    <a:pt x="1" y="28"/>
                    <a:pt x="1" y="30"/>
                    <a:pt x="2" y="31"/>
                  </a:cubicBezTo>
                  <a:cubicBezTo>
                    <a:pt x="4" y="38"/>
                    <a:pt x="9" y="43"/>
                    <a:pt x="15" y="46"/>
                  </a:cubicBezTo>
                  <a:cubicBezTo>
                    <a:pt x="16" y="46"/>
                    <a:pt x="17" y="47"/>
                    <a:pt x="19" y="47"/>
                  </a:cubicBezTo>
                  <a:cubicBezTo>
                    <a:pt x="19" y="47"/>
                    <a:pt x="19" y="47"/>
                    <a:pt x="19" y="47"/>
                  </a:cubicBezTo>
                  <a:cubicBezTo>
                    <a:pt x="20" y="47"/>
                    <a:pt x="22" y="48"/>
                    <a:pt x="24" y="48"/>
                  </a:cubicBezTo>
                  <a:cubicBezTo>
                    <a:pt x="25" y="48"/>
                    <a:pt x="25" y="48"/>
                    <a:pt x="25" y="48"/>
                  </a:cubicBezTo>
                  <a:cubicBezTo>
                    <a:pt x="26" y="48"/>
                    <a:pt x="27" y="48"/>
                    <a:pt x="27" y="47"/>
                  </a:cubicBezTo>
                  <a:cubicBezTo>
                    <a:pt x="29" y="47"/>
                    <a:pt x="30" y="47"/>
                    <a:pt x="32" y="47"/>
                  </a:cubicBezTo>
                  <a:cubicBezTo>
                    <a:pt x="34" y="46"/>
                    <a:pt x="37" y="44"/>
                    <a:pt x="39" y="43"/>
                  </a:cubicBezTo>
                  <a:cubicBezTo>
                    <a:pt x="40" y="42"/>
                    <a:pt x="41" y="41"/>
                    <a:pt x="42" y="40"/>
                  </a:cubicBezTo>
                  <a:cubicBezTo>
                    <a:pt x="46" y="35"/>
                    <a:pt x="48" y="30"/>
                    <a:pt x="48" y="23"/>
                  </a:cubicBezTo>
                  <a:cubicBezTo>
                    <a:pt x="48" y="23"/>
                    <a:pt x="48" y="22"/>
                    <a:pt x="48" y="22"/>
                  </a:cubicBezTo>
                  <a:cubicBezTo>
                    <a:pt x="48" y="20"/>
                    <a:pt x="48" y="19"/>
                    <a:pt x="48" y="18"/>
                  </a:cubicBezTo>
                  <a:cubicBezTo>
                    <a:pt x="45" y="9"/>
                    <a:pt x="39" y="3"/>
                    <a:pt x="30" y="0"/>
                  </a:cubicBezTo>
                  <a:cubicBezTo>
                    <a:pt x="29" y="0"/>
                    <a:pt x="27" y="0"/>
                    <a:pt x="26" y="0"/>
                  </a:cubicBezTo>
                  <a:cubicBezTo>
                    <a:pt x="25" y="0"/>
                    <a:pt x="25" y="0"/>
                    <a:pt x="24"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80" name="Freeform 20262"/>
            <p:cNvSpPr/>
            <p:nvPr/>
          </p:nvSpPr>
          <p:spPr bwMode="auto">
            <a:xfrm>
              <a:off x="7177596" y="6117403"/>
              <a:ext cx="69368" cy="68034"/>
            </a:xfrm>
            <a:custGeom>
              <a:avLst/>
              <a:gdLst>
                <a:gd name="T0" fmla="*/ 22 w 44"/>
                <a:gd name="T1" fmla="*/ 0 h 43"/>
                <a:gd name="T2" fmla="*/ 22 w 44"/>
                <a:gd name="T3" fmla="*/ 0 h 43"/>
                <a:gd name="T4" fmla="*/ 10 w 44"/>
                <a:gd name="T5" fmla="*/ 3 h 43"/>
                <a:gd name="T6" fmla="*/ 7 w 44"/>
                <a:gd name="T7" fmla="*/ 6 h 43"/>
                <a:gd name="T8" fmla="*/ 0 w 44"/>
                <a:gd name="T9" fmla="*/ 22 h 43"/>
                <a:gd name="T10" fmla="*/ 0 w 44"/>
                <a:gd name="T11" fmla="*/ 23 h 43"/>
                <a:gd name="T12" fmla="*/ 1 w 44"/>
                <a:gd name="T13" fmla="*/ 27 h 43"/>
                <a:gd name="T14" fmla="*/ 13 w 44"/>
                <a:gd name="T15" fmla="*/ 41 h 43"/>
                <a:gd name="T16" fmla="*/ 17 w 44"/>
                <a:gd name="T17" fmla="*/ 43 h 43"/>
                <a:gd name="T18" fmla="*/ 22 w 44"/>
                <a:gd name="T19" fmla="*/ 43 h 43"/>
                <a:gd name="T20" fmla="*/ 22 w 44"/>
                <a:gd name="T21" fmla="*/ 43 h 43"/>
                <a:gd name="T22" fmla="*/ 27 w 44"/>
                <a:gd name="T23" fmla="*/ 42 h 43"/>
                <a:gd name="T24" fmla="*/ 31 w 44"/>
                <a:gd name="T25" fmla="*/ 41 h 43"/>
                <a:gd name="T26" fmla="*/ 36 w 44"/>
                <a:gd name="T27" fmla="*/ 38 h 43"/>
                <a:gd name="T28" fmla="*/ 39 w 44"/>
                <a:gd name="T29" fmla="*/ 35 h 43"/>
                <a:gd name="T30" fmla="*/ 44 w 44"/>
                <a:gd name="T31" fmla="*/ 21 h 43"/>
                <a:gd name="T32" fmla="*/ 34 w 44"/>
                <a:gd name="T33" fmla="*/ 4 h 43"/>
                <a:gd name="T34" fmla="*/ 31 w 44"/>
                <a:gd name="T35" fmla="*/ 2 h 43"/>
                <a:gd name="T36" fmla="*/ 22 w 44"/>
                <a:gd name="T37"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3">
                  <a:moveTo>
                    <a:pt x="22" y="0"/>
                  </a:moveTo>
                  <a:cubicBezTo>
                    <a:pt x="22" y="0"/>
                    <a:pt x="22" y="0"/>
                    <a:pt x="22" y="0"/>
                  </a:cubicBezTo>
                  <a:cubicBezTo>
                    <a:pt x="17" y="0"/>
                    <a:pt x="13" y="1"/>
                    <a:pt x="10" y="3"/>
                  </a:cubicBezTo>
                  <a:cubicBezTo>
                    <a:pt x="9" y="4"/>
                    <a:pt x="8" y="5"/>
                    <a:pt x="7" y="6"/>
                  </a:cubicBezTo>
                  <a:cubicBezTo>
                    <a:pt x="3" y="10"/>
                    <a:pt x="0" y="16"/>
                    <a:pt x="0" y="22"/>
                  </a:cubicBezTo>
                  <a:cubicBezTo>
                    <a:pt x="0" y="22"/>
                    <a:pt x="0" y="23"/>
                    <a:pt x="0" y="23"/>
                  </a:cubicBezTo>
                  <a:cubicBezTo>
                    <a:pt x="0" y="24"/>
                    <a:pt x="1" y="26"/>
                    <a:pt x="1" y="27"/>
                  </a:cubicBezTo>
                  <a:cubicBezTo>
                    <a:pt x="3" y="34"/>
                    <a:pt x="7" y="39"/>
                    <a:pt x="13" y="41"/>
                  </a:cubicBezTo>
                  <a:cubicBezTo>
                    <a:pt x="15" y="42"/>
                    <a:pt x="16" y="42"/>
                    <a:pt x="17" y="43"/>
                  </a:cubicBezTo>
                  <a:cubicBezTo>
                    <a:pt x="19" y="43"/>
                    <a:pt x="20" y="43"/>
                    <a:pt x="22" y="43"/>
                  </a:cubicBezTo>
                  <a:cubicBezTo>
                    <a:pt x="22" y="43"/>
                    <a:pt x="22" y="43"/>
                    <a:pt x="22" y="43"/>
                  </a:cubicBezTo>
                  <a:cubicBezTo>
                    <a:pt x="24" y="43"/>
                    <a:pt x="26" y="43"/>
                    <a:pt x="27" y="42"/>
                  </a:cubicBezTo>
                  <a:cubicBezTo>
                    <a:pt x="29" y="42"/>
                    <a:pt x="30" y="42"/>
                    <a:pt x="31" y="41"/>
                  </a:cubicBezTo>
                  <a:cubicBezTo>
                    <a:pt x="33" y="40"/>
                    <a:pt x="34" y="39"/>
                    <a:pt x="36" y="38"/>
                  </a:cubicBezTo>
                  <a:cubicBezTo>
                    <a:pt x="37" y="37"/>
                    <a:pt x="38" y="36"/>
                    <a:pt x="39" y="35"/>
                  </a:cubicBezTo>
                  <a:cubicBezTo>
                    <a:pt x="42" y="31"/>
                    <a:pt x="44" y="26"/>
                    <a:pt x="44" y="21"/>
                  </a:cubicBezTo>
                  <a:cubicBezTo>
                    <a:pt x="43" y="14"/>
                    <a:pt x="40" y="8"/>
                    <a:pt x="34" y="4"/>
                  </a:cubicBezTo>
                  <a:cubicBezTo>
                    <a:pt x="33" y="3"/>
                    <a:pt x="32" y="2"/>
                    <a:pt x="31" y="2"/>
                  </a:cubicBezTo>
                  <a:cubicBezTo>
                    <a:pt x="28" y="0"/>
                    <a:pt x="25" y="0"/>
                    <a:pt x="2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81" name="Freeform 20263"/>
            <p:cNvSpPr/>
            <p:nvPr/>
          </p:nvSpPr>
          <p:spPr bwMode="auto">
            <a:xfrm>
              <a:off x="7429724" y="6849106"/>
              <a:ext cx="105387" cy="105387"/>
            </a:xfrm>
            <a:custGeom>
              <a:avLst/>
              <a:gdLst>
                <a:gd name="T0" fmla="*/ 33 w 67"/>
                <a:gd name="T1" fmla="*/ 0 h 67"/>
                <a:gd name="T2" fmla="*/ 33 w 67"/>
                <a:gd name="T3" fmla="*/ 0 h 67"/>
                <a:gd name="T4" fmla="*/ 24 w 67"/>
                <a:gd name="T5" fmla="*/ 1 h 67"/>
                <a:gd name="T6" fmla="*/ 20 w 67"/>
                <a:gd name="T7" fmla="*/ 3 h 67"/>
                <a:gd name="T8" fmla="*/ 7 w 67"/>
                <a:gd name="T9" fmla="*/ 13 h 67"/>
                <a:gd name="T10" fmla="*/ 4 w 67"/>
                <a:gd name="T11" fmla="*/ 17 h 67"/>
                <a:gd name="T12" fmla="*/ 0 w 67"/>
                <a:gd name="T13" fmla="*/ 34 h 67"/>
                <a:gd name="T14" fmla="*/ 8 w 67"/>
                <a:gd name="T15" fmla="*/ 56 h 67"/>
                <a:gd name="T16" fmla="*/ 12 w 67"/>
                <a:gd name="T17" fmla="*/ 59 h 67"/>
                <a:gd name="T18" fmla="*/ 27 w 67"/>
                <a:gd name="T19" fmla="*/ 67 h 67"/>
                <a:gd name="T20" fmla="*/ 32 w 67"/>
                <a:gd name="T21" fmla="*/ 67 h 67"/>
                <a:gd name="T22" fmla="*/ 33 w 67"/>
                <a:gd name="T23" fmla="*/ 67 h 67"/>
                <a:gd name="T24" fmla="*/ 34 w 67"/>
                <a:gd name="T25" fmla="*/ 67 h 67"/>
                <a:gd name="T26" fmla="*/ 48 w 67"/>
                <a:gd name="T27" fmla="*/ 64 h 67"/>
                <a:gd name="T28" fmla="*/ 51 w 67"/>
                <a:gd name="T29" fmla="*/ 62 h 67"/>
                <a:gd name="T30" fmla="*/ 67 w 67"/>
                <a:gd name="T31" fmla="*/ 33 h 67"/>
                <a:gd name="T32" fmla="*/ 67 w 67"/>
                <a:gd name="T33" fmla="*/ 32 h 67"/>
                <a:gd name="T34" fmla="*/ 66 w 67"/>
                <a:gd name="T35" fmla="*/ 28 h 67"/>
                <a:gd name="T36" fmla="*/ 33 w 67"/>
                <a:gd name="T37"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7" h="67">
                  <a:moveTo>
                    <a:pt x="33" y="0"/>
                  </a:moveTo>
                  <a:cubicBezTo>
                    <a:pt x="33" y="0"/>
                    <a:pt x="33" y="0"/>
                    <a:pt x="33" y="0"/>
                  </a:cubicBezTo>
                  <a:cubicBezTo>
                    <a:pt x="30" y="0"/>
                    <a:pt x="27" y="1"/>
                    <a:pt x="24" y="1"/>
                  </a:cubicBezTo>
                  <a:cubicBezTo>
                    <a:pt x="23" y="2"/>
                    <a:pt x="21" y="2"/>
                    <a:pt x="20" y="3"/>
                  </a:cubicBezTo>
                  <a:cubicBezTo>
                    <a:pt x="15" y="5"/>
                    <a:pt x="10" y="9"/>
                    <a:pt x="7" y="13"/>
                  </a:cubicBezTo>
                  <a:cubicBezTo>
                    <a:pt x="6" y="14"/>
                    <a:pt x="5" y="15"/>
                    <a:pt x="4" y="17"/>
                  </a:cubicBezTo>
                  <a:cubicBezTo>
                    <a:pt x="1" y="22"/>
                    <a:pt x="0" y="28"/>
                    <a:pt x="0" y="34"/>
                  </a:cubicBezTo>
                  <a:cubicBezTo>
                    <a:pt x="0" y="43"/>
                    <a:pt x="3" y="50"/>
                    <a:pt x="8" y="56"/>
                  </a:cubicBezTo>
                  <a:cubicBezTo>
                    <a:pt x="9" y="57"/>
                    <a:pt x="10" y="58"/>
                    <a:pt x="12" y="59"/>
                  </a:cubicBezTo>
                  <a:cubicBezTo>
                    <a:pt x="16" y="63"/>
                    <a:pt x="21" y="65"/>
                    <a:pt x="27" y="67"/>
                  </a:cubicBezTo>
                  <a:cubicBezTo>
                    <a:pt x="29" y="67"/>
                    <a:pt x="30" y="67"/>
                    <a:pt x="32" y="67"/>
                  </a:cubicBezTo>
                  <a:cubicBezTo>
                    <a:pt x="32" y="67"/>
                    <a:pt x="33" y="67"/>
                    <a:pt x="33" y="67"/>
                  </a:cubicBezTo>
                  <a:cubicBezTo>
                    <a:pt x="33" y="67"/>
                    <a:pt x="34" y="67"/>
                    <a:pt x="34" y="67"/>
                  </a:cubicBezTo>
                  <a:cubicBezTo>
                    <a:pt x="39" y="67"/>
                    <a:pt x="43" y="66"/>
                    <a:pt x="48" y="64"/>
                  </a:cubicBezTo>
                  <a:cubicBezTo>
                    <a:pt x="49" y="63"/>
                    <a:pt x="50" y="63"/>
                    <a:pt x="51" y="62"/>
                  </a:cubicBezTo>
                  <a:cubicBezTo>
                    <a:pt x="61" y="56"/>
                    <a:pt x="67" y="45"/>
                    <a:pt x="67" y="33"/>
                  </a:cubicBezTo>
                  <a:cubicBezTo>
                    <a:pt x="67" y="33"/>
                    <a:pt x="67" y="32"/>
                    <a:pt x="67" y="32"/>
                  </a:cubicBezTo>
                  <a:cubicBezTo>
                    <a:pt x="67" y="31"/>
                    <a:pt x="66" y="29"/>
                    <a:pt x="66" y="28"/>
                  </a:cubicBezTo>
                  <a:cubicBezTo>
                    <a:pt x="63" y="12"/>
                    <a:pt x="50" y="0"/>
                    <a:pt x="33"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83" name="Freeform 20293"/>
            <p:cNvSpPr>
              <a:spLocks noEditPoints="1"/>
            </p:cNvSpPr>
            <p:nvPr/>
          </p:nvSpPr>
          <p:spPr bwMode="auto">
            <a:xfrm>
              <a:off x="5870933" y="5794573"/>
              <a:ext cx="160748" cy="158747"/>
            </a:xfrm>
            <a:custGeom>
              <a:avLst/>
              <a:gdLst>
                <a:gd name="T0" fmla="*/ 27 w 102"/>
                <a:gd name="T1" fmla="*/ 78 h 101"/>
                <a:gd name="T2" fmla="*/ 14 w 102"/>
                <a:gd name="T3" fmla="*/ 51 h 101"/>
                <a:gd name="T4" fmla="*/ 51 w 102"/>
                <a:gd name="T5" fmla="*/ 13 h 101"/>
                <a:gd name="T6" fmla="*/ 51 w 102"/>
                <a:gd name="T7" fmla="*/ 13 h 101"/>
                <a:gd name="T8" fmla="*/ 86 w 102"/>
                <a:gd name="T9" fmla="*/ 37 h 101"/>
                <a:gd name="T10" fmla="*/ 87 w 102"/>
                <a:gd name="T11" fmla="*/ 41 h 101"/>
                <a:gd name="T12" fmla="*/ 88 w 102"/>
                <a:gd name="T13" fmla="*/ 50 h 101"/>
                <a:gd name="T14" fmla="*/ 87 w 102"/>
                <a:gd name="T15" fmla="*/ 59 h 101"/>
                <a:gd name="T16" fmla="*/ 86 w 102"/>
                <a:gd name="T17" fmla="*/ 63 h 101"/>
                <a:gd name="T18" fmla="*/ 86 w 102"/>
                <a:gd name="T19" fmla="*/ 64 h 101"/>
                <a:gd name="T20" fmla="*/ 84 w 102"/>
                <a:gd name="T21" fmla="*/ 68 h 101"/>
                <a:gd name="T22" fmla="*/ 69 w 102"/>
                <a:gd name="T23" fmla="*/ 83 h 101"/>
                <a:gd name="T24" fmla="*/ 66 w 102"/>
                <a:gd name="T25" fmla="*/ 84 h 101"/>
                <a:gd name="T26" fmla="*/ 52 w 102"/>
                <a:gd name="T27" fmla="*/ 87 h 101"/>
                <a:gd name="T28" fmla="*/ 51 w 102"/>
                <a:gd name="T29" fmla="*/ 87 h 101"/>
                <a:gd name="T30" fmla="*/ 40 w 102"/>
                <a:gd name="T31" fmla="*/ 85 h 101"/>
                <a:gd name="T32" fmla="*/ 36 w 102"/>
                <a:gd name="T33" fmla="*/ 84 h 101"/>
                <a:gd name="T34" fmla="*/ 31 w 102"/>
                <a:gd name="T35" fmla="*/ 81 h 101"/>
                <a:gd name="T36" fmla="*/ 27 w 102"/>
                <a:gd name="T37" fmla="*/ 78 h 101"/>
                <a:gd name="T38" fmla="*/ 51 w 102"/>
                <a:gd name="T39" fmla="*/ 0 h 101"/>
                <a:gd name="T40" fmla="*/ 50 w 102"/>
                <a:gd name="T41" fmla="*/ 0 h 101"/>
                <a:gd name="T42" fmla="*/ 1 w 102"/>
                <a:gd name="T43" fmla="*/ 51 h 101"/>
                <a:gd name="T44" fmla="*/ 19 w 102"/>
                <a:gd name="T45" fmla="*/ 90 h 101"/>
                <a:gd name="T46" fmla="*/ 23 w 102"/>
                <a:gd name="T47" fmla="*/ 92 h 101"/>
                <a:gd name="T48" fmla="*/ 31 w 102"/>
                <a:gd name="T49" fmla="*/ 97 h 101"/>
                <a:gd name="T50" fmla="*/ 35 w 102"/>
                <a:gd name="T51" fmla="*/ 98 h 101"/>
                <a:gd name="T52" fmla="*/ 51 w 102"/>
                <a:gd name="T53" fmla="*/ 101 h 101"/>
                <a:gd name="T54" fmla="*/ 52 w 102"/>
                <a:gd name="T55" fmla="*/ 101 h 101"/>
                <a:gd name="T56" fmla="*/ 72 w 102"/>
                <a:gd name="T57" fmla="*/ 97 h 101"/>
                <a:gd name="T58" fmla="*/ 76 w 102"/>
                <a:gd name="T59" fmla="*/ 95 h 101"/>
                <a:gd name="T60" fmla="*/ 96 w 102"/>
                <a:gd name="T61" fmla="*/ 74 h 101"/>
                <a:gd name="T62" fmla="*/ 98 w 102"/>
                <a:gd name="T63" fmla="*/ 70 h 101"/>
                <a:gd name="T64" fmla="*/ 99 w 102"/>
                <a:gd name="T65" fmla="*/ 67 h 101"/>
                <a:gd name="T66" fmla="*/ 100 w 102"/>
                <a:gd name="T67" fmla="*/ 63 h 101"/>
                <a:gd name="T68" fmla="*/ 102 w 102"/>
                <a:gd name="T69" fmla="*/ 49 h 101"/>
                <a:gd name="T70" fmla="*/ 100 w 102"/>
                <a:gd name="T71" fmla="*/ 38 h 101"/>
                <a:gd name="T72" fmla="*/ 99 w 102"/>
                <a:gd name="T73" fmla="*/ 34 h 101"/>
                <a:gd name="T74" fmla="*/ 51 w 102"/>
                <a:gd name="T75"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2" h="101">
                  <a:moveTo>
                    <a:pt x="27" y="78"/>
                  </a:moveTo>
                  <a:cubicBezTo>
                    <a:pt x="19" y="72"/>
                    <a:pt x="14" y="62"/>
                    <a:pt x="14" y="51"/>
                  </a:cubicBezTo>
                  <a:cubicBezTo>
                    <a:pt x="14" y="31"/>
                    <a:pt x="30" y="14"/>
                    <a:pt x="51" y="13"/>
                  </a:cubicBezTo>
                  <a:cubicBezTo>
                    <a:pt x="51" y="13"/>
                    <a:pt x="51" y="13"/>
                    <a:pt x="51" y="13"/>
                  </a:cubicBezTo>
                  <a:cubicBezTo>
                    <a:pt x="67" y="13"/>
                    <a:pt x="80" y="23"/>
                    <a:pt x="86" y="37"/>
                  </a:cubicBezTo>
                  <a:cubicBezTo>
                    <a:pt x="86" y="39"/>
                    <a:pt x="87" y="40"/>
                    <a:pt x="87" y="41"/>
                  </a:cubicBezTo>
                  <a:cubicBezTo>
                    <a:pt x="88" y="44"/>
                    <a:pt x="88" y="47"/>
                    <a:pt x="88" y="50"/>
                  </a:cubicBezTo>
                  <a:cubicBezTo>
                    <a:pt x="88" y="53"/>
                    <a:pt x="88" y="56"/>
                    <a:pt x="87" y="59"/>
                  </a:cubicBezTo>
                  <a:cubicBezTo>
                    <a:pt x="87" y="60"/>
                    <a:pt x="86" y="62"/>
                    <a:pt x="86" y="63"/>
                  </a:cubicBezTo>
                  <a:cubicBezTo>
                    <a:pt x="86" y="63"/>
                    <a:pt x="86" y="64"/>
                    <a:pt x="86" y="64"/>
                  </a:cubicBezTo>
                  <a:cubicBezTo>
                    <a:pt x="85" y="65"/>
                    <a:pt x="84" y="67"/>
                    <a:pt x="84" y="68"/>
                  </a:cubicBezTo>
                  <a:cubicBezTo>
                    <a:pt x="80" y="74"/>
                    <a:pt x="75" y="79"/>
                    <a:pt x="69" y="83"/>
                  </a:cubicBezTo>
                  <a:cubicBezTo>
                    <a:pt x="68" y="83"/>
                    <a:pt x="67" y="84"/>
                    <a:pt x="66" y="84"/>
                  </a:cubicBezTo>
                  <a:cubicBezTo>
                    <a:pt x="61" y="86"/>
                    <a:pt x="57" y="87"/>
                    <a:pt x="52" y="87"/>
                  </a:cubicBezTo>
                  <a:cubicBezTo>
                    <a:pt x="52" y="87"/>
                    <a:pt x="51" y="87"/>
                    <a:pt x="51" y="87"/>
                  </a:cubicBezTo>
                  <a:cubicBezTo>
                    <a:pt x="47" y="87"/>
                    <a:pt x="43" y="87"/>
                    <a:pt x="40" y="85"/>
                  </a:cubicBezTo>
                  <a:cubicBezTo>
                    <a:pt x="38" y="85"/>
                    <a:pt x="37" y="84"/>
                    <a:pt x="36" y="84"/>
                  </a:cubicBezTo>
                  <a:cubicBezTo>
                    <a:pt x="34" y="83"/>
                    <a:pt x="32" y="82"/>
                    <a:pt x="31" y="81"/>
                  </a:cubicBezTo>
                  <a:cubicBezTo>
                    <a:pt x="29" y="80"/>
                    <a:pt x="28" y="79"/>
                    <a:pt x="27" y="78"/>
                  </a:cubicBezTo>
                  <a:moveTo>
                    <a:pt x="51" y="0"/>
                  </a:moveTo>
                  <a:cubicBezTo>
                    <a:pt x="51" y="0"/>
                    <a:pt x="51" y="0"/>
                    <a:pt x="50" y="0"/>
                  </a:cubicBezTo>
                  <a:cubicBezTo>
                    <a:pt x="22" y="0"/>
                    <a:pt x="0" y="23"/>
                    <a:pt x="1" y="51"/>
                  </a:cubicBezTo>
                  <a:cubicBezTo>
                    <a:pt x="1" y="67"/>
                    <a:pt x="8" y="81"/>
                    <a:pt x="19" y="90"/>
                  </a:cubicBezTo>
                  <a:cubicBezTo>
                    <a:pt x="21" y="90"/>
                    <a:pt x="22" y="91"/>
                    <a:pt x="23" y="92"/>
                  </a:cubicBezTo>
                  <a:cubicBezTo>
                    <a:pt x="25" y="94"/>
                    <a:pt x="28" y="95"/>
                    <a:pt x="31" y="97"/>
                  </a:cubicBezTo>
                  <a:cubicBezTo>
                    <a:pt x="32" y="97"/>
                    <a:pt x="34" y="98"/>
                    <a:pt x="35" y="98"/>
                  </a:cubicBezTo>
                  <a:cubicBezTo>
                    <a:pt x="40" y="100"/>
                    <a:pt x="46" y="101"/>
                    <a:pt x="51" y="101"/>
                  </a:cubicBezTo>
                  <a:cubicBezTo>
                    <a:pt x="51" y="101"/>
                    <a:pt x="52" y="101"/>
                    <a:pt x="52" y="101"/>
                  </a:cubicBezTo>
                  <a:cubicBezTo>
                    <a:pt x="59" y="101"/>
                    <a:pt x="66" y="99"/>
                    <a:pt x="72" y="97"/>
                  </a:cubicBezTo>
                  <a:cubicBezTo>
                    <a:pt x="73" y="96"/>
                    <a:pt x="74" y="95"/>
                    <a:pt x="76" y="95"/>
                  </a:cubicBezTo>
                  <a:cubicBezTo>
                    <a:pt x="84" y="90"/>
                    <a:pt x="91" y="83"/>
                    <a:pt x="96" y="74"/>
                  </a:cubicBezTo>
                  <a:cubicBezTo>
                    <a:pt x="97" y="72"/>
                    <a:pt x="97" y="71"/>
                    <a:pt x="98" y="70"/>
                  </a:cubicBezTo>
                  <a:cubicBezTo>
                    <a:pt x="98" y="69"/>
                    <a:pt x="98" y="68"/>
                    <a:pt x="99" y="67"/>
                  </a:cubicBezTo>
                  <a:cubicBezTo>
                    <a:pt x="99" y="66"/>
                    <a:pt x="100" y="64"/>
                    <a:pt x="100" y="63"/>
                  </a:cubicBezTo>
                  <a:cubicBezTo>
                    <a:pt x="101" y="59"/>
                    <a:pt x="102" y="54"/>
                    <a:pt x="102" y="49"/>
                  </a:cubicBezTo>
                  <a:cubicBezTo>
                    <a:pt x="102" y="46"/>
                    <a:pt x="101" y="42"/>
                    <a:pt x="100" y="38"/>
                  </a:cubicBezTo>
                  <a:cubicBezTo>
                    <a:pt x="100" y="37"/>
                    <a:pt x="99" y="35"/>
                    <a:pt x="99" y="34"/>
                  </a:cubicBezTo>
                  <a:cubicBezTo>
                    <a:pt x="92" y="14"/>
                    <a:pt x="73" y="0"/>
                    <a:pt x="51"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20294"/>
            <p:cNvSpPr/>
            <p:nvPr/>
          </p:nvSpPr>
          <p:spPr bwMode="auto">
            <a:xfrm>
              <a:off x="7021516" y="6572967"/>
              <a:ext cx="78706" cy="77372"/>
            </a:xfrm>
            <a:custGeom>
              <a:avLst/>
              <a:gdLst>
                <a:gd name="T0" fmla="*/ 25 w 50"/>
                <a:gd name="T1" fmla="*/ 0 h 49"/>
                <a:gd name="T2" fmla="*/ 25 w 50"/>
                <a:gd name="T3" fmla="*/ 0 h 49"/>
                <a:gd name="T4" fmla="*/ 20 w 50"/>
                <a:gd name="T5" fmla="*/ 0 h 49"/>
                <a:gd name="T6" fmla="*/ 16 w 50"/>
                <a:gd name="T7" fmla="*/ 1 h 49"/>
                <a:gd name="T8" fmla="*/ 8 w 50"/>
                <a:gd name="T9" fmla="*/ 6 h 49"/>
                <a:gd name="T10" fmla="*/ 5 w 50"/>
                <a:gd name="T11" fmla="*/ 10 h 49"/>
                <a:gd name="T12" fmla="*/ 0 w 50"/>
                <a:gd name="T13" fmla="*/ 25 h 49"/>
                <a:gd name="T14" fmla="*/ 3 w 50"/>
                <a:gd name="T15" fmla="*/ 36 h 49"/>
                <a:gd name="T16" fmla="*/ 6 w 50"/>
                <a:gd name="T17" fmla="*/ 40 h 49"/>
                <a:gd name="T18" fmla="*/ 21 w 50"/>
                <a:gd name="T19" fmla="*/ 49 h 49"/>
                <a:gd name="T20" fmla="*/ 25 w 50"/>
                <a:gd name="T21" fmla="*/ 49 h 49"/>
                <a:gd name="T22" fmla="*/ 25 w 50"/>
                <a:gd name="T23" fmla="*/ 49 h 49"/>
                <a:gd name="T24" fmla="*/ 26 w 50"/>
                <a:gd name="T25" fmla="*/ 49 h 49"/>
                <a:gd name="T26" fmla="*/ 29 w 50"/>
                <a:gd name="T27" fmla="*/ 49 h 49"/>
                <a:gd name="T28" fmla="*/ 33 w 50"/>
                <a:gd name="T29" fmla="*/ 48 h 49"/>
                <a:gd name="T30" fmla="*/ 43 w 50"/>
                <a:gd name="T31" fmla="*/ 42 h 49"/>
                <a:gd name="T32" fmla="*/ 45 w 50"/>
                <a:gd name="T33" fmla="*/ 39 h 49"/>
                <a:gd name="T34" fmla="*/ 50 w 50"/>
                <a:gd name="T35" fmla="*/ 24 h 49"/>
                <a:gd name="T36" fmla="*/ 36 w 50"/>
                <a:gd name="T37" fmla="*/ 2 h 49"/>
                <a:gd name="T38" fmla="*/ 32 w 50"/>
                <a:gd name="T39" fmla="*/ 0 h 49"/>
                <a:gd name="T40" fmla="*/ 25 w 50"/>
                <a:gd name="T4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49">
                  <a:moveTo>
                    <a:pt x="25" y="0"/>
                  </a:moveTo>
                  <a:cubicBezTo>
                    <a:pt x="25" y="0"/>
                    <a:pt x="25" y="0"/>
                    <a:pt x="25" y="0"/>
                  </a:cubicBezTo>
                  <a:cubicBezTo>
                    <a:pt x="23" y="0"/>
                    <a:pt x="22" y="0"/>
                    <a:pt x="20" y="0"/>
                  </a:cubicBezTo>
                  <a:cubicBezTo>
                    <a:pt x="19" y="0"/>
                    <a:pt x="17" y="1"/>
                    <a:pt x="16" y="1"/>
                  </a:cubicBezTo>
                  <a:cubicBezTo>
                    <a:pt x="13" y="3"/>
                    <a:pt x="10" y="4"/>
                    <a:pt x="8" y="6"/>
                  </a:cubicBezTo>
                  <a:cubicBezTo>
                    <a:pt x="7" y="7"/>
                    <a:pt x="6" y="8"/>
                    <a:pt x="5" y="10"/>
                  </a:cubicBezTo>
                  <a:cubicBezTo>
                    <a:pt x="2" y="14"/>
                    <a:pt x="0" y="19"/>
                    <a:pt x="0" y="25"/>
                  </a:cubicBezTo>
                  <a:cubicBezTo>
                    <a:pt x="0" y="29"/>
                    <a:pt x="1" y="33"/>
                    <a:pt x="3" y="36"/>
                  </a:cubicBezTo>
                  <a:cubicBezTo>
                    <a:pt x="4" y="38"/>
                    <a:pt x="5" y="39"/>
                    <a:pt x="6" y="40"/>
                  </a:cubicBezTo>
                  <a:cubicBezTo>
                    <a:pt x="9" y="45"/>
                    <a:pt x="15" y="48"/>
                    <a:pt x="21" y="49"/>
                  </a:cubicBezTo>
                  <a:cubicBezTo>
                    <a:pt x="22" y="49"/>
                    <a:pt x="23" y="49"/>
                    <a:pt x="25" y="49"/>
                  </a:cubicBezTo>
                  <a:cubicBezTo>
                    <a:pt x="25" y="49"/>
                    <a:pt x="25" y="49"/>
                    <a:pt x="25" y="49"/>
                  </a:cubicBezTo>
                  <a:cubicBezTo>
                    <a:pt x="25" y="49"/>
                    <a:pt x="25" y="49"/>
                    <a:pt x="26" y="49"/>
                  </a:cubicBezTo>
                  <a:cubicBezTo>
                    <a:pt x="27" y="49"/>
                    <a:pt x="28" y="49"/>
                    <a:pt x="29" y="49"/>
                  </a:cubicBezTo>
                  <a:cubicBezTo>
                    <a:pt x="31" y="49"/>
                    <a:pt x="32" y="48"/>
                    <a:pt x="33" y="48"/>
                  </a:cubicBezTo>
                  <a:cubicBezTo>
                    <a:pt x="37" y="47"/>
                    <a:pt x="40" y="45"/>
                    <a:pt x="43" y="42"/>
                  </a:cubicBezTo>
                  <a:cubicBezTo>
                    <a:pt x="44" y="41"/>
                    <a:pt x="45" y="40"/>
                    <a:pt x="45" y="39"/>
                  </a:cubicBezTo>
                  <a:cubicBezTo>
                    <a:pt x="48" y="35"/>
                    <a:pt x="50" y="30"/>
                    <a:pt x="50" y="24"/>
                  </a:cubicBezTo>
                  <a:cubicBezTo>
                    <a:pt x="50" y="14"/>
                    <a:pt x="44" y="6"/>
                    <a:pt x="36" y="2"/>
                  </a:cubicBezTo>
                  <a:cubicBezTo>
                    <a:pt x="35" y="1"/>
                    <a:pt x="33" y="1"/>
                    <a:pt x="32" y="0"/>
                  </a:cubicBezTo>
                  <a:cubicBezTo>
                    <a:pt x="30" y="0"/>
                    <a:pt x="27" y="0"/>
                    <a:pt x="25"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85" name="Freeform 20295"/>
            <p:cNvSpPr>
              <a:spLocks noEditPoints="1"/>
            </p:cNvSpPr>
            <p:nvPr/>
          </p:nvSpPr>
          <p:spPr bwMode="auto">
            <a:xfrm>
              <a:off x="6980162" y="6532279"/>
              <a:ext cx="160748" cy="158747"/>
            </a:xfrm>
            <a:custGeom>
              <a:avLst/>
              <a:gdLst>
                <a:gd name="T0" fmla="*/ 43 w 102"/>
                <a:gd name="T1" fmla="*/ 14 h 101"/>
                <a:gd name="T2" fmla="*/ 51 w 102"/>
                <a:gd name="T3" fmla="*/ 13 h 101"/>
                <a:gd name="T4" fmla="*/ 51 w 102"/>
                <a:gd name="T5" fmla="*/ 13 h 101"/>
                <a:gd name="T6" fmla="*/ 62 w 102"/>
                <a:gd name="T7" fmla="*/ 15 h 101"/>
                <a:gd name="T8" fmla="*/ 66 w 102"/>
                <a:gd name="T9" fmla="*/ 16 h 101"/>
                <a:gd name="T10" fmla="*/ 88 w 102"/>
                <a:gd name="T11" fmla="*/ 50 h 101"/>
                <a:gd name="T12" fmla="*/ 81 w 102"/>
                <a:gd name="T13" fmla="*/ 72 h 101"/>
                <a:gd name="T14" fmla="*/ 79 w 102"/>
                <a:gd name="T15" fmla="*/ 75 h 101"/>
                <a:gd name="T16" fmla="*/ 63 w 102"/>
                <a:gd name="T17" fmla="*/ 85 h 101"/>
                <a:gd name="T18" fmla="*/ 59 w 102"/>
                <a:gd name="T19" fmla="*/ 87 h 101"/>
                <a:gd name="T20" fmla="*/ 52 w 102"/>
                <a:gd name="T21" fmla="*/ 87 h 101"/>
                <a:gd name="T22" fmla="*/ 51 w 102"/>
                <a:gd name="T23" fmla="*/ 87 h 101"/>
                <a:gd name="T24" fmla="*/ 50 w 102"/>
                <a:gd name="T25" fmla="*/ 87 h 101"/>
                <a:gd name="T26" fmla="*/ 45 w 102"/>
                <a:gd name="T27" fmla="*/ 87 h 101"/>
                <a:gd name="T28" fmla="*/ 21 w 102"/>
                <a:gd name="T29" fmla="*/ 71 h 101"/>
                <a:gd name="T30" fmla="*/ 19 w 102"/>
                <a:gd name="T31" fmla="*/ 68 h 101"/>
                <a:gd name="T32" fmla="*/ 14 w 102"/>
                <a:gd name="T33" fmla="*/ 51 h 101"/>
                <a:gd name="T34" fmla="*/ 23 w 102"/>
                <a:gd name="T35" fmla="*/ 27 h 101"/>
                <a:gd name="T36" fmla="*/ 26 w 102"/>
                <a:gd name="T37" fmla="*/ 24 h 101"/>
                <a:gd name="T38" fmla="*/ 39 w 102"/>
                <a:gd name="T39" fmla="*/ 16 h 101"/>
                <a:gd name="T40" fmla="*/ 43 w 102"/>
                <a:gd name="T41" fmla="*/ 14 h 101"/>
                <a:gd name="T42" fmla="*/ 51 w 102"/>
                <a:gd name="T43" fmla="*/ 0 h 101"/>
                <a:gd name="T44" fmla="*/ 50 w 102"/>
                <a:gd name="T45" fmla="*/ 0 h 101"/>
                <a:gd name="T46" fmla="*/ 39 w 102"/>
                <a:gd name="T47" fmla="*/ 1 h 101"/>
                <a:gd name="T48" fmla="*/ 35 w 102"/>
                <a:gd name="T49" fmla="*/ 3 h 101"/>
                <a:gd name="T50" fmla="*/ 17 w 102"/>
                <a:gd name="T51" fmla="*/ 14 h 101"/>
                <a:gd name="T52" fmla="*/ 14 w 102"/>
                <a:gd name="T53" fmla="*/ 17 h 101"/>
                <a:gd name="T54" fmla="*/ 1 w 102"/>
                <a:gd name="T55" fmla="*/ 51 h 101"/>
                <a:gd name="T56" fmla="*/ 6 w 102"/>
                <a:gd name="T57" fmla="*/ 74 h 101"/>
                <a:gd name="T58" fmla="*/ 9 w 102"/>
                <a:gd name="T59" fmla="*/ 78 h 101"/>
                <a:gd name="T60" fmla="*/ 44 w 102"/>
                <a:gd name="T61" fmla="*/ 100 h 101"/>
                <a:gd name="T62" fmla="*/ 48 w 102"/>
                <a:gd name="T63" fmla="*/ 101 h 101"/>
                <a:gd name="T64" fmla="*/ 51 w 102"/>
                <a:gd name="T65" fmla="*/ 101 h 101"/>
                <a:gd name="T66" fmla="*/ 52 w 102"/>
                <a:gd name="T67" fmla="*/ 101 h 101"/>
                <a:gd name="T68" fmla="*/ 63 w 102"/>
                <a:gd name="T69" fmla="*/ 100 h 101"/>
                <a:gd name="T70" fmla="*/ 67 w 102"/>
                <a:gd name="T71" fmla="*/ 98 h 101"/>
                <a:gd name="T72" fmla="*/ 90 w 102"/>
                <a:gd name="T73" fmla="*/ 83 h 101"/>
                <a:gd name="T74" fmla="*/ 93 w 102"/>
                <a:gd name="T75" fmla="*/ 79 h 101"/>
                <a:gd name="T76" fmla="*/ 102 w 102"/>
                <a:gd name="T77" fmla="*/ 49 h 101"/>
                <a:gd name="T78" fmla="*/ 70 w 102"/>
                <a:gd name="T79" fmla="*/ 3 h 101"/>
                <a:gd name="T80" fmla="*/ 66 w 102"/>
                <a:gd name="T81" fmla="*/ 2 h 101"/>
                <a:gd name="T82" fmla="*/ 51 w 102"/>
                <a:gd name="T83"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2" h="101">
                  <a:moveTo>
                    <a:pt x="43" y="14"/>
                  </a:moveTo>
                  <a:cubicBezTo>
                    <a:pt x="45" y="14"/>
                    <a:pt x="48" y="14"/>
                    <a:pt x="51" y="13"/>
                  </a:cubicBezTo>
                  <a:cubicBezTo>
                    <a:pt x="51" y="13"/>
                    <a:pt x="51" y="13"/>
                    <a:pt x="51" y="13"/>
                  </a:cubicBezTo>
                  <a:cubicBezTo>
                    <a:pt x="55" y="13"/>
                    <a:pt x="58" y="14"/>
                    <a:pt x="62" y="15"/>
                  </a:cubicBezTo>
                  <a:cubicBezTo>
                    <a:pt x="63" y="15"/>
                    <a:pt x="64" y="16"/>
                    <a:pt x="66" y="16"/>
                  </a:cubicBezTo>
                  <a:cubicBezTo>
                    <a:pt x="79" y="22"/>
                    <a:pt x="88" y="35"/>
                    <a:pt x="88" y="50"/>
                  </a:cubicBezTo>
                  <a:cubicBezTo>
                    <a:pt x="88" y="58"/>
                    <a:pt x="86" y="65"/>
                    <a:pt x="81" y="72"/>
                  </a:cubicBezTo>
                  <a:cubicBezTo>
                    <a:pt x="81" y="73"/>
                    <a:pt x="80" y="74"/>
                    <a:pt x="79" y="75"/>
                  </a:cubicBezTo>
                  <a:cubicBezTo>
                    <a:pt x="74" y="80"/>
                    <a:pt x="69" y="83"/>
                    <a:pt x="63" y="85"/>
                  </a:cubicBezTo>
                  <a:cubicBezTo>
                    <a:pt x="61" y="86"/>
                    <a:pt x="60" y="86"/>
                    <a:pt x="59" y="87"/>
                  </a:cubicBezTo>
                  <a:cubicBezTo>
                    <a:pt x="56" y="87"/>
                    <a:pt x="54" y="87"/>
                    <a:pt x="52" y="87"/>
                  </a:cubicBezTo>
                  <a:cubicBezTo>
                    <a:pt x="52" y="87"/>
                    <a:pt x="51" y="87"/>
                    <a:pt x="51" y="87"/>
                  </a:cubicBezTo>
                  <a:cubicBezTo>
                    <a:pt x="51" y="87"/>
                    <a:pt x="50" y="87"/>
                    <a:pt x="50" y="87"/>
                  </a:cubicBezTo>
                  <a:cubicBezTo>
                    <a:pt x="48" y="87"/>
                    <a:pt x="47" y="87"/>
                    <a:pt x="45" y="87"/>
                  </a:cubicBezTo>
                  <a:cubicBezTo>
                    <a:pt x="35" y="85"/>
                    <a:pt x="26" y="80"/>
                    <a:pt x="21" y="71"/>
                  </a:cubicBezTo>
                  <a:cubicBezTo>
                    <a:pt x="20" y="70"/>
                    <a:pt x="19" y="69"/>
                    <a:pt x="19" y="68"/>
                  </a:cubicBezTo>
                  <a:cubicBezTo>
                    <a:pt x="16" y="63"/>
                    <a:pt x="14" y="57"/>
                    <a:pt x="14" y="51"/>
                  </a:cubicBezTo>
                  <a:cubicBezTo>
                    <a:pt x="14" y="42"/>
                    <a:pt x="17" y="33"/>
                    <a:pt x="23" y="27"/>
                  </a:cubicBezTo>
                  <a:cubicBezTo>
                    <a:pt x="24" y="26"/>
                    <a:pt x="25" y="25"/>
                    <a:pt x="26" y="24"/>
                  </a:cubicBezTo>
                  <a:cubicBezTo>
                    <a:pt x="30" y="20"/>
                    <a:pt x="34" y="17"/>
                    <a:pt x="39" y="16"/>
                  </a:cubicBezTo>
                  <a:cubicBezTo>
                    <a:pt x="40" y="15"/>
                    <a:pt x="41" y="15"/>
                    <a:pt x="43" y="14"/>
                  </a:cubicBezTo>
                  <a:moveTo>
                    <a:pt x="51" y="0"/>
                  </a:moveTo>
                  <a:cubicBezTo>
                    <a:pt x="51" y="0"/>
                    <a:pt x="51" y="0"/>
                    <a:pt x="50" y="0"/>
                  </a:cubicBezTo>
                  <a:cubicBezTo>
                    <a:pt x="46" y="0"/>
                    <a:pt x="43" y="0"/>
                    <a:pt x="39" y="1"/>
                  </a:cubicBezTo>
                  <a:cubicBezTo>
                    <a:pt x="38" y="2"/>
                    <a:pt x="36" y="2"/>
                    <a:pt x="35" y="3"/>
                  </a:cubicBezTo>
                  <a:cubicBezTo>
                    <a:pt x="28" y="5"/>
                    <a:pt x="22" y="9"/>
                    <a:pt x="17" y="14"/>
                  </a:cubicBezTo>
                  <a:cubicBezTo>
                    <a:pt x="16" y="15"/>
                    <a:pt x="15" y="16"/>
                    <a:pt x="14" y="17"/>
                  </a:cubicBezTo>
                  <a:cubicBezTo>
                    <a:pt x="5" y="26"/>
                    <a:pt x="0" y="38"/>
                    <a:pt x="1" y="51"/>
                  </a:cubicBezTo>
                  <a:cubicBezTo>
                    <a:pt x="1" y="59"/>
                    <a:pt x="3" y="67"/>
                    <a:pt x="6" y="74"/>
                  </a:cubicBezTo>
                  <a:cubicBezTo>
                    <a:pt x="7" y="75"/>
                    <a:pt x="8" y="76"/>
                    <a:pt x="9" y="78"/>
                  </a:cubicBezTo>
                  <a:cubicBezTo>
                    <a:pt x="16" y="90"/>
                    <a:pt x="29" y="98"/>
                    <a:pt x="44" y="100"/>
                  </a:cubicBezTo>
                  <a:cubicBezTo>
                    <a:pt x="45" y="101"/>
                    <a:pt x="47" y="101"/>
                    <a:pt x="48" y="101"/>
                  </a:cubicBezTo>
                  <a:cubicBezTo>
                    <a:pt x="49" y="101"/>
                    <a:pt x="50" y="101"/>
                    <a:pt x="51" y="101"/>
                  </a:cubicBezTo>
                  <a:cubicBezTo>
                    <a:pt x="51" y="101"/>
                    <a:pt x="52" y="101"/>
                    <a:pt x="52" y="101"/>
                  </a:cubicBezTo>
                  <a:cubicBezTo>
                    <a:pt x="56" y="101"/>
                    <a:pt x="59" y="100"/>
                    <a:pt x="63" y="100"/>
                  </a:cubicBezTo>
                  <a:cubicBezTo>
                    <a:pt x="64" y="99"/>
                    <a:pt x="65" y="99"/>
                    <a:pt x="67" y="98"/>
                  </a:cubicBezTo>
                  <a:cubicBezTo>
                    <a:pt x="76" y="95"/>
                    <a:pt x="84" y="90"/>
                    <a:pt x="90" y="83"/>
                  </a:cubicBezTo>
                  <a:cubicBezTo>
                    <a:pt x="91" y="82"/>
                    <a:pt x="92" y="80"/>
                    <a:pt x="93" y="79"/>
                  </a:cubicBezTo>
                  <a:cubicBezTo>
                    <a:pt x="98" y="71"/>
                    <a:pt x="102" y="61"/>
                    <a:pt x="102" y="49"/>
                  </a:cubicBezTo>
                  <a:cubicBezTo>
                    <a:pt x="101" y="29"/>
                    <a:pt x="88" y="11"/>
                    <a:pt x="70" y="3"/>
                  </a:cubicBezTo>
                  <a:cubicBezTo>
                    <a:pt x="68" y="3"/>
                    <a:pt x="67" y="2"/>
                    <a:pt x="66" y="2"/>
                  </a:cubicBezTo>
                  <a:cubicBezTo>
                    <a:pt x="61" y="1"/>
                    <a:pt x="56" y="0"/>
                    <a:pt x="51"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86" name="Freeform 20296"/>
            <p:cNvSpPr/>
            <p:nvPr/>
          </p:nvSpPr>
          <p:spPr bwMode="auto">
            <a:xfrm>
              <a:off x="7349016" y="7680860"/>
              <a:ext cx="77372" cy="79374"/>
            </a:xfrm>
            <a:custGeom>
              <a:avLst/>
              <a:gdLst>
                <a:gd name="T0" fmla="*/ 25 w 49"/>
                <a:gd name="T1" fmla="*/ 0 h 50"/>
                <a:gd name="T2" fmla="*/ 24 w 49"/>
                <a:gd name="T3" fmla="*/ 0 h 50"/>
                <a:gd name="T4" fmla="*/ 20 w 49"/>
                <a:gd name="T5" fmla="*/ 1 h 50"/>
                <a:gd name="T6" fmla="*/ 15 w 49"/>
                <a:gd name="T7" fmla="*/ 2 h 50"/>
                <a:gd name="T8" fmla="*/ 5 w 49"/>
                <a:gd name="T9" fmla="*/ 9 h 50"/>
                <a:gd name="T10" fmla="*/ 3 w 49"/>
                <a:gd name="T11" fmla="*/ 13 h 50"/>
                <a:gd name="T12" fmla="*/ 0 w 49"/>
                <a:gd name="T13" fmla="*/ 25 h 50"/>
                <a:gd name="T14" fmla="*/ 0 w 49"/>
                <a:gd name="T15" fmla="*/ 31 h 50"/>
                <a:gd name="T16" fmla="*/ 2 w 49"/>
                <a:gd name="T17" fmla="*/ 35 h 50"/>
                <a:gd name="T18" fmla="*/ 25 w 49"/>
                <a:gd name="T19" fmla="*/ 50 h 50"/>
                <a:gd name="T20" fmla="*/ 25 w 49"/>
                <a:gd name="T21" fmla="*/ 50 h 50"/>
                <a:gd name="T22" fmla="*/ 47 w 49"/>
                <a:gd name="T23" fmla="*/ 36 h 50"/>
                <a:gd name="T24" fmla="*/ 48 w 49"/>
                <a:gd name="T25" fmla="*/ 32 h 50"/>
                <a:gd name="T26" fmla="*/ 49 w 49"/>
                <a:gd name="T27" fmla="*/ 24 h 50"/>
                <a:gd name="T28" fmla="*/ 30 w 49"/>
                <a:gd name="T29" fmla="*/ 1 h 50"/>
                <a:gd name="T30" fmla="*/ 25 w 49"/>
                <a:gd name="T31" fmla="*/ 0 h 50"/>
                <a:gd name="T32" fmla="*/ 25 w 49"/>
                <a:gd name="T3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9" h="50">
                  <a:moveTo>
                    <a:pt x="25" y="0"/>
                  </a:moveTo>
                  <a:cubicBezTo>
                    <a:pt x="24" y="0"/>
                    <a:pt x="24" y="0"/>
                    <a:pt x="24" y="0"/>
                  </a:cubicBezTo>
                  <a:cubicBezTo>
                    <a:pt x="23" y="0"/>
                    <a:pt x="21" y="0"/>
                    <a:pt x="20" y="1"/>
                  </a:cubicBezTo>
                  <a:cubicBezTo>
                    <a:pt x="18" y="1"/>
                    <a:pt x="17" y="1"/>
                    <a:pt x="15" y="2"/>
                  </a:cubicBezTo>
                  <a:cubicBezTo>
                    <a:pt x="11" y="3"/>
                    <a:pt x="8" y="6"/>
                    <a:pt x="5" y="9"/>
                  </a:cubicBezTo>
                  <a:cubicBezTo>
                    <a:pt x="4" y="10"/>
                    <a:pt x="4" y="12"/>
                    <a:pt x="3" y="13"/>
                  </a:cubicBezTo>
                  <a:cubicBezTo>
                    <a:pt x="1" y="17"/>
                    <a:pt x="0" y="21"/>
                    <a:pt x="0" y="25"/>
                  </a:cubicBezTo>
                  <a:cubicBezTo>
                    <a:pt x="0" y="27"/>
                    <a:pt x="0" y="29"/>
                    <a:pt x="0" y="31"/>
                  </a:cubicBezTo>
                  <a:cubicBezTo>
                    <a:pt x="1" y="32"/>
                    <a:pt x="1" y="33"/>
                    <a:pt x="2" y="35"/>
                  </a:cubicBezTo>
                  <a:cubicBezTo>
                    <a:pt x="6" y="44"/>
                    <a:pt x="14" y="50"/>
                    <a:pt x="25" y="50"/>
                  </a:cubicBezTo>
                  <a:cubicBezTo>
                    <a:pt x="25" y="50"/>
                    <a:pt x="25" y="50"/>
                    <a:pt x="25" y="50"/>
                  </a:cubicBezTo>
                  <a:cubicBezTo>
                    <a:pt x="35" y="50"/>
                    <a:pt x="43" y="44"/>
                    <a:pt x="47" y="36"/>
                  </a:cubicBezTo>
                  <a:cubicBezTo>
                    <a:pt x="47" y="35"/>
                    <a:pt x="48" y="33"/>
                    <a:pt x="48" y="32"/>
                  </a:cubicBezTo>
                  <a:cubicBezTo>
                    <a:pt x="49" y="30"/>
                    <a:pt x="49" y="27"/>
                    <a:pt x="49" y="24"/>
                  </a:cubicBezTo>
                  <a:cubicBezTo>
                    <a:pt x="49" y="13"/>
                    <a:pt x="41" y="3"/>
                    <a:pt x="30" y="1"/>
                  </a:cubicBezTo>
                  <a:cubicBezTo>
                    <a:pt x="28" y="0"/>
                    <a:pt x="27" y="0"/>
                    <a:pt x="25" y="0"/>
                  </a:cubicBezTo>
                  <a:cubicBezTo>
                    <a:pt x="25" y="0"/>
                    <a:pt x="25" y="0"/>
                    <a:pt x="25"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87" name="Freeform 20297"/>
            <p:cNvSpPr>
              <a:spLocks noEditPoints="1"/>
            </p:cNvSpPr>
            <p:nvPr/>
          </p:nvSpPr>
          <p:spPr bwMode="auto">
            <a:xfrm>
              <a:off x="7308329" y="7640172"/>
              <a:ext cx="158747" cy="159414"/>
            </a:xfrm>
            <a:custGeom>
              <a:avLst/>
              <a:gdLst>
                <a:gd name="T0" fmla="*/ 42 w 101"/>
                <a:gd name="T1" fmla="*/ 15 h 101"/>
                <a:gd name="T2" fmla="*/ 50 w 101"/>
                <a:gd name="T3" fmla="*/ 14 h 101"/>
                <a:gd name="T4" fmla="*/ 51 w 101"/>
                <a:gd name="T5" fmla="*/ 14 h 101"/>
                <a:gd name="T6" fmla="*/ 53 w 101"/>
                <a:gd name="T7" fmla="*/ 14 h 101"/>
                <a:gd name="T8" fmla="*/ 57 w 101"/>
                <a:gd name="T9" fmla="*/ 15 h 101"/>
                <a:gd name="T10" fmla="*/ 87 w 101"/>
                <a:gd name="T11" fmla="*/ 50 h 101"/>
                <a:gd name="T12" fmla="*/ 86 w 101"/>
                <a:gd name="T13" fmla="*/ 63 h 101"/>
                <a:gd name="T14" fmla="*/ 84 w 101"/>
                <a:gd name="T15" fmla="*/ 67 h 101"/>
                <a:gd name="T16" fmla="*/ 51 w 101"/>
                <a:gd name="T17" fmla="*/ 88 h 101"/>
                <a:gd name="T18" fmla="*/ 51 w 101"/>
                <a:gd name="T19" fmla="*/ 88 h 101"/>
                <a:gd name="T20" fmla="*/ 16 w 101"/>
                <a:gd name="T21" fmla="*/ 65 h 101"/>
                <a:gd name="T22" fmla="*/ 15 w 101"/>
                <a:gd name="T23" fmla="*/ 60 h 101"/>
                <a:gd name="T24" fmla="*/ 14 w 101"/>
                <a:gd name="T25" fmla="*/ 52 h 101"/>
                <a:gd name="T26" fmla="*/ 19 w 101"/>
                <a:gd name="T27" fmla="*/ 32 h 101"/>
                <a:gd name="T28" fmla="*/ 21 w 101"/>
                <a:gd name="T29" fmla="*/ 28 h 101"/>
                <a:gd name="T30" fmla="*/ 38 w 101"/>
                <a:gd name="T31" fmla="*/ 16 h 101"/>
                <a:gd name="T32" fmla="*/ 42 w 101"/>
                <a:gd name="T33" fmla="*/ 15 h 101"/>
                <a:gd name="T34" fmla="*/ 51 w 101"/>
                <a:gd name="T35" fmla="*/ 0 h 101"/>
                <a:gd name="T36" fmla="*/ 50 w 101"/>
                <a:gd name="T37" fmla="*/ 0 h 101"/>
                <a:gd name="T38" fmla="*/ 38 w 101"/>
                <a:gd name="T39" fmla="*/ 2 h 101"/>
                <a:gd name="T40" fmla="*/ 34 w 101"/>
                <a:gd name="T41" fmla="*/ 3 h 101"/>
                <a:gd name="T42" fmla="*/ 10 w 101"/>
                <a:gd name="T43" fmla="*/ 21 h 101"/>
                <a:gd name="T44" fmla="*/ 8 w 101"/>
                <a:gd name="T45" fmla="*/ 24 h 101"/>
                <a:gd name="T46" fmla="*/ 0 w 101"/>
                <a:gd name="T47" fmla="*/ 52 h 101"/>
                <a:gd name="T48" fmla="*/ 2 w 101"/>
                <a:gd name="T49" fmla="*/ 65 h 101"/>
                <a:gd name="T50" fmla="*/ 3 w 101"/>
                <a:gd name="T51" fmla="*/ 69 h 101"/>
                <a:gd name="T52" fmla="*/ 51 w 101"/>
                <a:gd name="T53" fmla="*/ 101 h 101"/>
                <a:gd name="T54" fmla="*/ 51 w 101"/>
                <a:gd name="T55" fmla="*/ 101 h 101"/>
                <a:gd name="T56" fmla="*/ 97 w 101"/>
                <a:gd name="T57" fmla="*/ 72 h 101"/>
                <a:gd name="T58" fmla="*/ 98 w 101"/>
                <a:gd name="T59" fmla="*/ 68 h 101"/>
                <a:gd name="T60" fmla="*/ 101 w 101"/>
                <a:gd name="T61" fmla="*/ 50 h 101"/>
                <a:gd name="T62" fmla="*/ 58 w 101"/>
                <a:gd name="T63" fmla="*/ 1 h 101"/>
                <a:gd name="T64" fmla="*/ 54 w 101"/>
                <a:gd name="T65" fmla="*/ 1 h 101"/>
                <a:gd name="T66" fmla="*/ 51 w 101"/>
                <a:gd name="T67"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1" h="101">
                  <a:moveTo>
                    <a:pt x="42" y="15"/>
                  </a:moveTo>
                  <a:cubicBezTo>
                    <a:pt x="45" y="14"/>
                    <a:pt x="47" y="14"/>
                    <a:pt x="50" y="14"/>
                  </a:cubicBezTo>
                  <a:cubicBezTo>
                    <a:pt x="50" y="14"/>
                    <a:pt x="50" y="14"/>
                    <a:pt x="51" y="14"/>
                  </a:cubicBezTo>
                  <a:cubicBezTo>
                    <a:pt x="51" y="14"/>
                    <a:pt x="52" y="14"/>
                    <a:pt x="53" y="14"/>
                  </a:cubicBezTo>
                  <a:cubicBezTo>
                    <a:pt x="54" y="14"/>
                    <a:pt x="56" y="14"/>
                    <a:pt x="57" y="15"/>
                  </a:cubicBezTo>
                  <a:cubicBezTo>
                    <a:pt x="74" y="18"/>
                    <a:pt x="87" y="32"/>
                    <a:pt x="87" y="50"/>
                  </a:cubicBezTo>
                  <a:cubicBezTo>
                    <a:pt x="88" y="55"/>
                    <a:pt x="87" y="59"/>
                    <a:pt x="86" y="63"/>
                  </a:cubicBezTo>
                  <a:cubicBezTo>
                    <a:pt x="85" y="64"/>
                    <a:pt x="85" y="65"/>
                    <a:pt x="84" y="67"/>
                  </a:cubicBezTo>
                  <a:cubicBezTo>
                    <a:pt x="78" y="79"/>
                    <a:pt x="66" y="88"/>
                    <a:pt x="51" y="88"/>
                  </a:cubicBezTo>
                  <a:cubicBezTo>
                    <a:pt x="51" y="88"/>
                    <a:pt x="51" y="88"/>
                    <a:pt x="51" y="88"/>
                  </a:cubicBezTo>
                  <a:cubicBezTo>
                    <a:pt x="35" y="88"/>
                    <a:pt x="22" y="78"/>
                    <a:pt x="16" y="65"/>
                  </a:cubicBezTo>
                  <a:cubicBezTo>
                    <a:pt x="16" y="63"/>
                    <a:pt x="15" y="62"/>
                    <a:pt x="15" y="60"/>
                  </a:cubicBezTo>
                  <a:cubicBezTo>
                    <a:pt x="14" y="58"/>
                    <a:pt x="14" y="55"/>
                    <a:pt x="14" y="52"/>
                  </a:cubicBezTo>
                  <a:cubicBezTo>
                    <a:pt x="14" y="44"/>
                    <a:pt x="15" y="38"/>
                    <a:pt x="19" y="32"/>
                  </a:cubicBezTo>
                  <a:cubicBezTo>
                    <a:pt x="20" y="31"/>
                    <a:pt x="20" y="30"/>
                    <a:pt x="21" y="28"/>
                  </a:cubicBezTo>
                  <a:cubicBezTo>
                    <a:pt x="26" y="23"/>
                    <a:pt x="31" y="19"/>
                    <a:pt x="38" y="16"/>
                  </a:cubicBezTo>
                  <a:cubicBezTo>
                    <a:pt x="39" y="16"/>
                    <a:pt x="41" y="15"/>
                    <a:pt x="42" y="15"/>
                  </a:cubicBezTo>
                  <a:moveTo>
                    <a:pt x="51" y="0"/>
                  </a:moveTo>
                  <a:cubicBezTo>
                    <a:pt x="50" y="0"/>
                    <a:pt x="50" y="0"/>
                    <a:pt x="50" y="0"/>
                  </a:cubicBezTo>
                  <a:cubicBezTo>
                    <a:pt x="46" y="1"/>
                    <a:pt x="42" y="1"/>
                    <a:pt x="38" y="2"/>
                  </a:cubicBezTo>
                  <a:cubicBezTo>
                    <a:pt x="37" y="2"/>
                    <a:pt x="36" y="3"/>
                    <a:pt x="34" y="3"/>
                  </a:cubicBezTo>
                  <a:cubicBezTo>
                    <a:pt x="24" y="7"/>
                    <a:pt x="16" y="13"/>
                    <a:pt x="10" y="21"/>
                  </a:cubicBezTo>
                  <a:cubicBezTo>
                    <a:pt x="9" y="22"/>
                    <a:pt x="8" y="23"/>
                    <a:pt x="8" y="24"/>
                  </a:cubicBezTo>
                  <a:cubicBezTo>
                    <a:pt x="3" y="32"/>
                    <a:pt x="0" y="42"/>
                    <a:pt x="0" y="52"/>
                  </a:cubicBezTo>
                  <a:cubicBezTo>
                    <a:pt x="0" y="56"/>
                    <a:pt x="1" y="61"/>
                    <a:pt x="2" y="65"/>
                  </a:cubicBezTo>
                  <a:cubicBezTo>
                    <a:pt x="2" y="66"/>
                    <a:pt x="3" y="68"/>
                    <a:pt x="3" y="69"/>
                  </a:cubicBezTo>
                  <a:cubicBezTo>
                    <a:pt x="11" y="88"/>
                    <a:pt x="29" y="101"/>
                    <a:pt x="51" y="101"/>
                  </a:cubicBezTo>
                  <a:cubicBezTo>
                    <a:pt x="51" y="101"/>
                    <a:pt x="51" y="101"/>
                    <a:pt x="51" y="101"/>
                  </a:cubicBezTo>
                  <a:cubicBezTo>
                    <a:pt x="72" y="101"/>
                    <a:pt x="89" y="89"/>
                    <a:pt x="97" y="72"/>
                  </a:cubicBezTo>
                  <a:cubicBezTo>
                    <a:pt x="97" y="70"/>
                    <a:pt x="98" y="69"/>
                    <a:pt x="98" y="68"/>
                  </a:cubicBezTo>
                  <a:cubicBezTo>
                    <a:pt x="100" y="62"/>
                    <a:pt x="101" y="56"/>
                    <a:pt x="101" y="50"/>
                  </a:cubicBezTo>
                  <a:cubicBezTo>
                    <a:pt x="101" y="25"/>
                    <a:pt x="82" y="5"/>
                    <a:pt x="58" y="1"/>
                  </a:cubicBezTo>
                  <a:cubicBezTo>
                    <a:pt x="57" y="1"/>
                    <a:pt x="56" y="1"/>
                    <a:pt x="54" y="1"/>
                  </a:cubicBezTo>
                  <a:cubicBezTo>
                    <a:pt x="53" y="0"/>
                    <a:pt x="52" y="0"/>
                    <a:pt x="51"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88" name="Freeform 20298"/>
            <p:cNvSpPr/>
            <p:nvPr/>
          </p:nvSpPr>
          <p:spPr bwMode="auto">
            <a:xfrm>
              <a:off x="6920132" y="6168095"/>
              <a:ext cx="54027" cy="53360"/>
            </a:xfrm>
            <a:custGeom>
              <a:avLst/>
              <a:gdLst>
                <a:gd name="T0" fmla="*/ 17 w 34"/>
                <a:gd name="T1" fmla="*/ 0 h 34"/>
                <a:gd name="T2" fmla="*/ 17 w 34"/>
                <a:gd name="T3" fmla="*/ 0 h 34"/>
                <a:gd name="T4" fmla="*/ 15 w 34"/>
                <a:gd name="T5" fmla="*/ 0 h 34"/>
                <a:gd name="T6" fmla="*/ 11 w 34"/>
                <a:gd name="T7" fmla="*/ 1 h 34"/>
                <a:gd name="T8" fmla="*/ 2 w 34"/>
                <a:gd name="T9" fmla="*/ 10 h 34"/>
                <a:gd name="T10" fmla="*/ 0 w 34"/>
                <a:gd name="T11" fmla="*/ 14 h 34"/>
                <a:gd name="T12" fmla="*/ 0 w 34"/>
                <a:gd name="T13" fmla="*/ 17 h 34"/>
                <a:gd name="T14" fmla="*/ 0 w 34"/>
                <a:gd name="T15" fmla="*/ 19 h 34"/>
                <a:gd name="T16" fmla="*/ 1 w 34"/>
                <a:gd name="T17" fmla="*/ 23 h 34"/>
                <a:gd name="T18" fmla="*/ 17 w 34"/>
                <a:gd name="T19" fmla="*/ 34 h 34"/>
                <a:gd name="T20" fmla="*/ 17 w 34"/>
                <a:gd name="T21" fmla="*/ 34 h 34"/>
                <a:gd name="T22" fmla="*/ 19 w 34"/>
                <a:gd name="T23" fmla="*/ 34 h 34"/>
                <a:gd name="T24" fmla="*/ 23 w 34"/>
                <a:gd name="T25" fmla="*/ 33 h 34"/>
                <a:gd name="T26" fmla="*/ 34 w 34"/>
                <a:gd name="T27" fmla="*/ 17 h 34"/>
                <a:gd name="T28" fmla="*/ 34 w 34"/>
                <a:gd name="T29" fmla="*/ 17 h 34"/>
                <a:gd name="T30" fmla="*/ 33 w 34"/>
                <a:gd name="T31" fmla="*/ 13 h 34"/>
                <a:gd name="T32" fmla="*/ 17 w 34"/>
                <a:gd name="T3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 h="34">
                  <a:moveTo>
                    <a:pt x="17" y="0"/>
                  </a:moveTo>
                  <a:cubicBezTo>
                    <a:pt x="17" y="0"/>
                    <a:pt x="17" y="0"/>
                    <a:pt x="17" y="0"/>
                  </a:cubicBezTo>
                  <a:cubicBezTo>
                    <a:pt x="16" y="0"/>
                    <a:pt x="15" y="0"/>
                    <a:pt x="15" y="0"/>
                  </a:cubicBezTo>
                  <a:cubicBezTo>
                    <a:pt x="13" y="0"/>
                    <a:pt x="12" y="1"/>
                    <a:pt x="11" y="1"/>
                  </a:cubicBezTo>
                  <a:cubicBezTo>
                    <a:pt x="7" y="3"/>
                    <a:pt x="3" y="6"/>
                    <a:pt x="2" y="10"/>
                  </a:cubicBezTo>
                  <a:cubicBezTo>
                    <a:pt x="1" y="11"/>
                    <a:pt x="1" y="12"/>
                    <a:pt x="0" y="14"/>
                  </a:cubicBezTo>
                  <a:cubicBezTo>
                    <a:pt x="0" y="15"/>
                    <a:pt x="0" y="16"/>
                    <a:pt x="0" y="17"/>
                  </a:cubicBezTo>
                  <a:cubicBezTo>
                    <a:pt x="0" y="18"/>
                    <a:pt x="0" y="18"/>
                    <a:pt x="0" y="19"/>
                  </a:cubicBezTo>
                  <a:cubicBezTo>
                    <a:pt x="0" y="20"/>
                    <a:pt x="0" y="21"/>
                    <a:pt x="1" y="23"/>
                  </a:cubicBezTo>
                  <a:cubicBezTo>
                    <a:pt x="3" y="29"/>
                    <a:pt x="10" y="34"/>
                    <a:pt x="17" y="34"/>
                  </a:cubicBezTo>
                  <a:cubicBezTo>
                    <a:pt x="17" y="34"/>
                    <a:pt x="17" y="34"/>
                    <a:pt x="17" y="34"/>
                  </a:cubicBezTo>
                  <a:cubicBezTo>
                    <a:pt x="18" y="34"/>
                    <a:pt x="19" y="34"/>
                    <a:pt x="19" y="34"/>
                  </a:cubicBezTo>
                  <a:cubicBezTo>
                    <a:pt x="21" y="34"/>
                    <a:pt x="22" y="33"/>
                    <a:pt x="23" y="33"/>
                  </a:cubicBezTo>
                  <a:cubicBezTo>
                    <a:pt x="30" y="30"/>
                    <a:pt x="34" y="24"/>
                    <a:pt x="34" y="17"/>
                  </a:cubicBezTo>
                  <a:cubicBezTo>
                    <a:pt x="34" y="17"/>
                    <a:pt x="34" y="17"/>
                    <a:pt x="34" y="17"/>
                  </a:cubicBezTo>
                  <a:cubicBezTo>
                    <a:pt x="34" y="15"/>
                    <a:pt x="34" y="14"/>
                    <a:pt x="33" y="13"/>
                  </a:cubicBezTo>
                  <a:cubicBezTo>
                    <a:pt x="32" y="5"/>
                    <a:pt x="25" y="0"/>
                    <a:pt x="17"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89" name="Freeform 20299"/>
            <p:cNvSpPr>
              <a:spLocks noEditPoints="1"/>
            </p:cNvSpPr>
            <p:nvPr/>
          </p:nvSpPr>
          <p:spPr bwMode="auto">
            <a:xfrm>
              <a:off x="6892118" y="6139414"/>
              <a:ext cx="110056" cy="108722"/>
            </a:xfrm>
            <a:custGeom>
              <a:avLst/>
              <a:gdLst>
                <a:gd name="T0" fmla="*/ 31 w 70"/>
                <a:gd name="T1" fmla="*/ 10 h 69"/>
                <a:gd name="T2" fmla="*/ 34 w 70"/>
                <a:gd name="T3" fmla="*/ 10 h 69"/>
                <a:gd name="T4" fmla="*/ 35 w 70"/>
                <a:gd name="T5" fmla="*/ 10 h 69"/>
                <a:gd name="T6" fmla="*/ 60 w 70"/>
                <a:gd name="T7" fmla="*/ 30 h 69"/>
                <a:gd name="T8" fmla="*/ 60 w 70"/>
                <a:gd name="T9" fmla="*/ 34 h 69"/>
                <a:gd name="T10" fmla="*/ 60 w 70"/>
                <a:gd name="T11" fmla="*/ 35 h 69"/>
                <a:gd name="T12" fmla="*/ 44 w 70"/>
                <a:gd name="T13" fmla="*/ 59 h 69"/>
                <a:gd name="T14" fmla="*/ 39 w 70"/>
                <a:gd name="T15" fmla="*/ 60 h 69"/>
                <a:gd name="T16" fmla="*/ 35 w 70"/>
                <a:gd name="T17" fmla="*/ 60 h 69"/>
                <a:gd name="T18" fmla="*/ 35 w 70"/>
                <a:gd name="T19" fmla="*/ 60 h 69"/>
                <a:gd name="T20" fmla="*/ 11 w 70"/>
                <a:gd name="T21" fmla="*/ 42 h 69"/>
                <a:gd name="T22" fmla="*/ 10 w 70"/>
                <a:gd name="T23" fmla="*/ 38 h 69"/>
                <a:gd name="T24" fmla="*/ 10 w 70"/>
                <a:gd name="T25" fmla="*/ 35 h 69"/>
                <a:gd name="T26" fmla="*/ 10 w 70"/>
                <a:gd name="T27" fmla="*/ 29 h 69"/>
                <a:gd name="T28" fmla="*/ 12 w 70"/>
                <a:gd name="T29" fmla="*/ 25 h 69"/>
                <a:gd name="T30" fmla="*/ 26 w 70"/>
                <a:gd name="T31" fmla="*/ 11 h 69"/>
                <a:gd name="T32" fmla="*/ 31 w 70"/>
                <a:gd name="T33" fmla="*/ 10 h 69"/>
                <a:gd name="T34" fmla="*/ 35 w 70"/>
                <a:gd name="T35" fmla="*/ 0 h 69"/>
                <a:gd name="T36" fmla="*/ 34 w 70"/>
                <a:gd name="T37" fmla="*/ 0 h 69"/>
                <a:gd name="T38" fmla="*/ 28 w 70"/>
                <a:gd name="T39" fmla="*/ 1 h 69"/>
                <a:gd name="T40" fmla="*/ 24 w 70"/>
                <a:gd name="T41" fmla="*/ 2 h 69"/>
                <a:gd name="T42" fmla="*/ 3 w 70"/>
                <a:gd name="T43" fmla="*/ 22 h 69"/>
                <a:gd name="T44" fmla="*/ 2 w 70"/>
                <a:gd name="T45" fmla="*/ 26 h 69"/>
                <a:gd name="T46" fmla="*/ 0 w 70"/>
                <a:gd name="T47" fmla="*/ 36 h 69"/>
                <a:gd name="T48" fmla="*/ 1 w 70"/>
                <a:gd name="T49" fmla="*/ 39 h 69"/>
                <a:gd name="T50" fmla="*/ 2 w 70"/>
                <a:gd name="T51" fmla="*/ 44 h 69"/>
                <a:gd name="T52" fmla="*/ 35 w 70"/>
                <a:gd name="T53" fmla="*/ 69 h 69"/>
                <a:gd name="T54" fmla="*/ 36 w 70"/>
                <a:gd name="T55" fmla="*/ 69 h 69"/>
                <a:gd name="T56" fmla="*/ 42 w 70"/>
                <a:gd name="T57" fmla="*/ 69 h 69"/>
                <a:gd name="T58" fmla="*/ 46 w 70"/>
                <a:gd name="T59" fmla="*/ 68 h 69"/>
                <a:gd name="T60" fmla="*/ 69 w 70"/>
                <a:gd name="T61" fmla="*/ 34 h 69"/>
                <a:gd name="T62" fmla="*/ 69 w 70"/>
                <a:gd name="T63" fmla="*/ 32 h 69"/>
                <a:gd name="T64" fmla="*/ 69 w 70"/>
                <a:gd name="T65" fmla="*/ 28 h 69"/>
                <a:gd name="T66" fmla="*/ 35 w 70"/>
                <a:gd name="T6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0" h="69">
                  <a:moveTo>
                    <a:pt x="31" y="10"/>
                  </a:moveTo>
                  <a:cubicBezTo>
                    <a:pt x="32" y="10"/>
                    <a:pt x="33" y="10"/>
                    <a:pt x="34" y="10"/>
                  </a:cubicBezTo>
                  <a:cubicBezTo>
                    <a:pt x="35" y="10"/>
                    <a:pt x="35" y="10"/>
                    <a:pt x="35" y="10"/>
                  </a:cubicBezTo>
                  <a:cubicBezTo>
                    <a:pt x="47" y="10"/>
                    <a:pt x="57" y="18"/>
                    <a:pt x="60" y="30"/>
                  </a:cubicBezTo>
                  <a:cubicBezTo>
                    <a:pt x="60" y="31"/>
                    <a:pt x="60" y="32"/>
                    <a:pt x="60" y="34"/>
                  </a:cubicBezTo>
                  <a:cubicBezTo>
                    <a:pt x="60" y="34"/>
                    <a:pt x="60" y="34"/>
                    <a:pt x="60" y="35"/>
                  </a:cubicBezTo>
                  <a:cubicBezTo>
                    <a:pt x="60" y="46"/>
                    <a:pt x="53" y="55"/>
                    <a:pt x="44" y="59"/>
                  </a:cubicBezTo>
                  <a:cubicBezTo>
                    <a:pt x="42" y="59"/>
                    <a:pt x="41" y="60"/>
                    <a:pt x="39" y="60"/>
                  </a:cubicBezTo>
                  <a:cubicBezTo>
                    <a:pt x="38" y="60"/>
                    <a:pt x="37" y="60"/>
                    <a:pt x="35" y="60"/>
                  </a:cubicBezTo>
                  <a:cubicBezTo>
                    <a:pt x="35" y="60"/>
                    <a:pt x="35" y="60"/>
                    <a:pt x="35" y="60"/>
                  </a:cubicBezTo>
                  <a:cubicBezTo>
                    <a:pt x="24" y="60"/>
                    <a:pt x="14" y="53"/>
                    <a:pt x="11" y="42"/>
                  </a:cubicBezTo>
                  <a:cubicBezTo>
                    <a:pt x="10" y="41"/>
                    <a:pt x="10" y="39"/>
                    <a:pt x="10" y="38"/>
                  </a:cubicBezTo>
                  <a:cubicBezTo>
                    <a:pt x="10" y="37"/>
                    <a:pt x="10" y="36"/>
                    <a:pt x="10" y="35"/>
                  </a:cubicBezTo>
                  <a:cubicBezTo>
                    <a:pt x="10" y="33"/>
                    <a:pt x="10" y="31"/>
                    <a:pt x="10" y="29"/>
                  </a:cubicBezTo>
                  <a:cubicBezTo>
                    <a:pt x="11" y="28"/>
                    <a:pt x="11" y="26"/>
                    <a:pt x="12" y="25"/>
                  </a:cubicBezTo>
                  <a:cubicBezTo>
                    <a:pt x="15" y="19"/>
                    <a:pt x="20" y="14"/>
                    <a:pt x="26" y="11"/>
                  </a:cubicBezTo>
                  <a:cubicBezTo>
                    <a:pt x="28" y="11"/>
                    <a:pt x="29" y="10"/>
                    <a:pt x="31" y="10"/>
                  </a:cubicBezTo>
                  <a:moveTo>
                    <a:pt x="35" y="0"/>
                  </a:moveTo>
                  <a:cubicBezTo>
                    <a:pt x="35" y="0"/>
                    <a:pt x="35" y="0"/>
                    <a:pt x="34" y="0"/>
                  </a:cubicBezTo>
                  <a:cubicBezTo>
                    <a:pt x="32" y="1"/>
                    <a:pt x="30" y="1"/>
                    <a:pt x="28" y="1"/>
                  </a:cubicBezTo>
                  <a:cubicBezTo>
                    <a:pt x="27" y="1"/>
                    <a:pt x="25" y="2"/>
                    <a:pt x="24" y="2"/>
                  </a:cubicBezTo>
                  <a:cubicBezTo>
                    <a:pt x="14" y="5"/>
                    <a:pt x="7" y="13"/>
                    <a:pt x="3" y="22"/>
                  </a:cubicBezTo>
                  <a:cubicBezTo>
                    <a:pt x="2" y="23"/>
                    <a:pt x="2" y="25"/>
                    <a:pt x="2" y="26"/>
                  </a:cubicBezTo>
                  <a:cubicBezTo>
                    <a:pt x="1" y="29"/>
                    <a:pt x="0" y="32"/>
                    <a:pt x="0" y="36"/>
                  </a:cubicBezTo>
                  <a:cubicBezTo>
                    <a:pt x="0" y="37"/>
                    <a:pt x="1" y="38"/>
                    <a:pt x="1" y="39"/>
                  </a:cubicBezTo>
                  <a:cubicBezTo>
                    <a:pt x="1" y="41"/>
                    <a:pt x="1" y="42"/>
                    <a:pt x="2" y="44"/>
                  </a:cubicBezTo>
                  <a:cubicBezTo>
                    <a:pt x="5" y="59"/>
                    <a:pt x="19" y="69"/>
                    <a:pt x="35" y="69"/>
                  </a:cubicBezTo>
                  <a:cubicBezTo>
                    <a:pt x="35" y="69"/>
                    <a:pt x="35" y="69"/>
                    <a:pt x="36" y="69"/>
                  </a:cubicBezTo>
                  <a:cubicBezTo>
                    <a:pt x="38" y="69"/>
                    <a:pt x="40" y="69"/>
                    <a:pt x="42" y="69"/>
                  </a:cubicBezTo>
                  <a:cubicBezTo>
                    <a:pt x="43" y="68"/>
                    <a:pt x="45" y="68"/>
                    <a:pt x="46" y="68"/>
                  </a:cubicBezTo>
                  <a:cubicBezTo>
                    <a:pt x="60" y="63"/>
                    <a:pt x="70" y="50"/>
                    <a:pt x="69" y="34"/>
                  </a:cubicBezTo>
                  <a:cubicBezTo>
                    <a:pt x="69" y="34"/>
                    <a:pt x="69" y="33"/>
                    <a:pt x="69" y="32"/>
                  </a:cubicBezTo>
                  <a:cubicBezTo>
                    <a:pt x="69" y="31"/>
                    <a:pt x="69" y="29"/>
                    <a:pt x="69" y="28"/>
                  </a:cubicBezTo>
                  <a:cubicBezTo>
                    <a:pt x="65" y="12"/>
                    <a:pt x="52" y="0"/>
                    <a:pt x="35"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90" name="Freeform 20306"/>
            <p:cNvSpPr/>
            <p:nvPr/>
          </p:nvSpPr>
          <p:spPr bwMode="auto">
            <a:xfrm>
              <a:off x="6452561" y="6888459"/>
              <a:ext cx="45356" cy="45356"/>
            </a:xfrm>
            <a:custGeom>
              <a:avLst/>
              <a:gdLst>
                <a:gd name="T0" fmla="*/ 15 w 29"/>
                <a:gd name="T1" fmla="*/ 0 h 29"/>
                <a:gd name="T2" fmla="*/ 14 w 29"/>
                <a:gd name="T3" fmla="*/ 0 h 29"/>
                <a:gd name="T4" fmla="*/ 10 w 29"/>
                <a:gd name="T5" fmla="*/ 1 h 29"/>
                <a:gd name="T6" fmla="*/ 6 w 29"/>
                <a:gd name="T7" fmla="*/ 3 h 29"/>
                <a:gd name="T8" fmla="*/ 2 w 29"/>
                <a:gd name="T9" fmla="*/ 7 h 29"/>
                <a:gd name="T10" fmla="*/ 1 w 29"/>
                <a:gd name="T11" fmla="*/ 11 h 29"/>
                <a:gd name="T12" fmla="*/ 0 w 29"/>
                <a:gd name="T13" fmla="*/ 15 h 29"/>
                <a:gd name="T14" fmla="*/ 1 w 29"/>
                <a:gd name="T15" fmla="*/ 19 h 29"/>
                <a:gd name="T16" fmla="*/ 2 w 29"/>
                <a:gd name="T17" fmla="*/ 22 h 29"/>
                <a:gd name="T18" fmla="*/ 13 w 29"/>
                <a:gd name="T19" fmla="*/ 29 h 29"/>
                <a:gd name="T20" fmla="*/ 15 w 29"/>
                <a:gd name="T21" fmla="*/ 29 h 29"/>
                <a:gd name="T22" fmla="*/ 15 w 29"/>
                <a:gd name="T23" fmla="*/ 29 h 29"/>
                <a:gd name="T24" fmla="*/ 17 w 29"/>
                <a:gd name="T25" fmla="*/ 29 h 29"/>
                <a:gd name="T26" fmla="*/ 23 w 29"/>
                <a:gd name="T27" fmla="*/ 26 h 29"/>
                <a:gd name="T28" fmla="*/ 26 w 29"/>
                <a:gd name="T29" fmla="*/ 23 h 29"/>
                <a:gd name="T30" fmla="*/ 29 w 29"/>
                <a:gd name="T31" fmla="*/ 14 h 29"/>
                <a:gd name="T32" fmla="*/ 28 w 29"/>
                <a:gd name="T33" fmla="*/ 10 h 29"/>
                <a:gd name="T34" fmla="*/ 26 w 29"/>
                <a:gd name="T35" fmla="*/ 6 h 29"/>
                <a:gd name="T36" fmla="*/ 21 w 29"/>
                <a:gd name="T37" fmla="*/ 2 h 29"/>
                <a:gd name="T38" fmla="*/ 21 w 29"/>
                <a:gd name="T39" fmla="*/ 2 h 29"/>
                <a:gd name="T40" fmla="*/ 17 w 29"/>
                <a:gd name="T41" fmla="*/ 0 h 29"/>
                <a:gd name="T42" fmla="*/ 17 w 29"/>
                <a:gd name="T43" fmla="*/ 0 h 29"/>
                <a:gd name="T44" fmla="*/ 15 w 29"/>
                <a:gd name="T45"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9" h="29">
                  <a:moveTo>
                    <a:pt x="15" y="0"/>
                  </a:moveTo>
                  <a:cubicBezTo>
                    <a:pt x="14" y="0"/>
                    <a:pt x="14" y="0"/>
                    <a:pt x="14" y="0"/>
                  </a:cubicBezTo>
                  <a:cubicBezTo>
                    <a:pt x="13" y="0"/>
                    <a:pt x="12" y="0"/>
                    <a:pt x="10" y="1"/>
                  </a:cubicBezTo>
                  <a:cubicBezTo>
                    <a:pt x="9" y="1"/>
                    <a:pt x="8" y="2"/>
                    <a:pt x="6" y="3"/>
                  </a:cubicBezTo>
                  <a:cubicBezTo>
                    <a:pt x="5" y="4"/>
                    <a:pt x="3" y="5"/>
                    <a:pt x="2" y="7"/>
                  </a:cubicBezTo>
                  <a:cubicBezTo>
                    <a:pt x="2" y="8"/>
                    <a:pt x="1" y="9"/>
                    <a:pt x="1" y="11"/>
                  </a:cubicBezTo>
                  <a:cubicBezTo>
                    <a:pt x="0" y="12"/>
                    <a:pt x="0" y="13"/>
                    <a:pt x="0" y="15"/>
                  </a:cubicBezTo>
                  <a:cubicBezTo>
                    <a:pt x="0" y="16"/>
                    <a:pt x="0" y="17"/>
                    <a:pt x="1" y="19"/>
                  </a:cubicBezTo>
                  <a:cubicBezTo>
                    <a:pt x="1" y="20"/>
                    <a:pt x="2" y="21"/>
                    <a:pt x="2" y="22"/>
                  </a:cubicBezTo>
                  <a:cubicBezTo>
                    <a:pt x="5" y="26"/>
                    <a:pt x="9" y="29"/>
                    <a:pt x="13" y="29"/>
                  </a:cubicBezTo>
                  <a:cubicBezTo>
                    <a:pt x="13" y="29"/>
                    <a:pt x="14" y="29"/>
                    <a:pt x="15" y="29"/>
                  </a:cubicBezTo>
                  <a:cubicBezTo>
                    <a:pt x="15" y="29"/>
                    <a:pt x="15" y="29"/>
                    <a:pt x="15" y="29"/>
                  </a:cubicBezTo>
                  <a:cubicBezTo>
                    <a:pt x="16" y="29"/>
                    <a:pt x="17" y="29"/>
                    <a:pt x="17" y="29"/>
                  </a:cubicBezTo>
                  <a:cubicBezTo>
                    <a:pt x="19" y="28"/>
                    <a:pt x="21" y="27"/>
                    <a:pt x="23" y="26"/>
                  </a:cubicBezTo>
                  <a:cubicBezTo>
                    <a:pt x="24" y="25"/>
                    <a:pt x="25" y="24"/>
                    <a:pt x="26" y="23"/>
                  </a:cubicBezTo>
                  <a:cubicBezTo>
                    <a:pt x="28" y="21"/>
                    <a:pt x="29" y="18"/>
                    <a:pt x="29" y="14"/>
                  </a:cubicBezTo>
                  <a:cubicBezTo>
                    <a:pt x="29" y="13"/>
                    <a:pt x="29" y="11"/>
                    <a:pt x="28" y="10"/>
                  </a:cubicBezTo>
                  <a:cubicBezTo>
                    <a:pt x="28" y="8"/>
                    <a:pt x="27" y="7"/>
                    <a:pt x="26" y="6"/>
                  </a:cubicBezTo>
                  <a:cubicBezTo>
                    <a:pt x="25" y="4"/>
                    <a:pt x="23" y="3"/>
                    <a:pt x="21" y="2"/>
                  </a:cubicBezTo>
                  <a:cubicBezTo>
                    <a:pt x="21" y="2"/>
                    <a:pt x="21" y="2"/>
                    <a:pt x="21" y="2"/>
                  </a:cubicBezTo>
                  <a:cubicBezTo>
                    <a:pt x="20" y="1"/>
                    <a:pt x="18" y="1"/>
                    <a:pt x="17" y="0"/>
                  </a:cubicBezTo>
                  <a:cubicBezTo>
                    <a:pt x="17" y="0"/>
                    <a:pt x="17" y="0"/>
                    <a:pt x="17" y="0"/>
                  </a:cubicBezTo>
                  <a:cubicBezTo>
                    <a:pt x="16" y="0"/>
                    <a:pt x="15" y="0"/>
                    <a:pt x="15"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1" name="Freeform 20307"/>
            <p:cNvSpPr>
              <a:spLocks noEditPoints="1"/>
            </p:cNvSpPr>
            <p:nvPr/>
          </p:nvSpPr>
          <p:spPr bwMode="auto">
            <a:xfrm>
              <a:off x="6428549" y="6864447"/>
              <a:ext cx="92714" cy="93380"/>
            </a:xfrm>
            <a:custGeom>
              <a:avLst/>
              <a:gdLst>
                <a:gd name="T0" fmla="*/ 22 w 59"/>
                <a:gd name="T1" fmla="*/ 9 h 59"/>
                <a:gd name="T2" fmla="*/ 29 w 59"/>
                <a:gd name="T3" fmla="*/ 8 h 59"/>
                <a:gd name="T4" fmla="*/ 30 w 59"/>
                <a:gd name="T5" fmla="*/ 8 h 59"/>
                <a:gd name="T6" fmla="*/ 34 w 59"/>
                <a:gd name="T7" fmla="*/ 9 h 59"/>
                <a:gd name="T8" fmla="*/ 34 w 59"/>
                <a:gd name="T9" fmla="*/ 9 h 59"/>
                <a:gd name="T10" fmla="*/ 38 w 59"/>
                <a:gd name="T11" fmla="*/ 10 h 59"/>
                <a:gd name="T12" fmla="*/ 38 w 59"/>
                <a:gd name="T13" fmla="*/ 10 h 59"/>
                <a:gd name="T14" fmla="*/ 47 w 59"/>
                <a:gd name="T15" fmla="*/ 18 h 59"/>
                <a:gd name="T16" fmla="*/ 49 w 59"/>
                <a:gd name="T17" fmla="*/ 21 h 59"/>
                <a:gd name="T18" fmla="*/ 51 w 59"/>
                <a:gd name="T19" fmla="*/ 29 h 59"/>
                <a:gd name="T20" fmla="*/ 46 w 59"/>
                <a:gd name="T21" fmla="*/ 43 h 59"/>
                <a:gd name="T22" fmla="*/ 43 w 59"/>
                <a:gd name="T23" fmla="*/ 46 h 59"/>
                <a:gd name="T24" fmla="*/ 33 w 59"/>
                <a:gd name="T25" fmla="*/ 51 h 59"/>
                <a:gd name="T26" fmla="*/ 30 w 59"/>
                <a:gd name="T27" fmla="*/ 51 h 59"/>
                <a:gd name="T28" fmla="*/ 30 w 59"/>
                <a:gd name="T29" fmla="*/ 51 h 59"/>
                <a:gd name="T30" fmla="*/ 28 w 59"/>
                <a:gd name="T31" fmla="*/ 51 h 59"/>
                <a:gd name="T32" fmla="*/ 11 w 59"/>
                <a:gd name="T33" fmla="*/ 41 h 59"/>
                <a:gd name="T34" fmla="*/ 9 w 59"/>
                <a:gd name="T35" fmla="*/ 37 h 59"/>
                <a:gd name="T36" fmla="*/ 8 w 59"/>
                <a:gd name="T37" fmla="*/ 30 h 59"/>
                <a:gd name="T38" fmla="*/ 9 w 59"/>
                <a:gd name="T39" fmla="*/ 23 h 59"/>
                <a:gd name="T40" fmla="*/ 11 w 59"/>
                <a:gd name="T41" fmla="*/ 19 h 59"/>
                <a:gd name="T42" fmla="*/ 18 w 59"/>
                <a:gd name="T43" fmla="*/ 11 h 59"/>
                <a:gd name="T44" fmla="*/ 22 w 59"/>
                <a:gd name="T45" fmla="*/ 9 h 59"/>
                <a:gd name="T46" fmla="*/ 30 w 59"/>
                <a:gd name="T47" fmla="*/ 0 h 59"/>
                <a:gd name="T48" fmla="*/ 29 w 59"/>
                <a:gd name="T49" fmla="*/ 0 h 59"/>
                <a:gd name="T50" fmla="*/ 19 w 59"/>
                <a:gd name="T51" fmla="*/ 2 h 59"/>
                <a:gd name="T52" fmla="*/ 15 w 59"/>
                <a:gd name="T53" fmla="*/ 4 h 59"/>
                <a:gd name="T54" fmla="*/ 3 w 59"/>
                <a:gd name="T55" fmla="*/ 16 h 59"/>
                <a:gd name="T56" fmla="*/ 2 w 59"/>
                <a:gd name="T57" fmla="*/ 20 h 59"/>
                <a:gd name="T58" fmla="*/ 0 w 59"/>
                <a:gd name="T59" fmla="*/ 30 h 59"/>
                <a:gd name="T60" fmla="*/ 2 w 59"/>
                <a:gd name="T61" fmla="*/ 40 h 59"/>
                <a:gd name="T62" fmla="*/ 4 w 59"/>
                <a:gd name="T63" fmla="*/ 44 h 59"/>
                <a:gd name="T64" fmla="*/ 29 w 59"/>
                <a:gd name="T65" fmla="*/ 59 h 59"/>
                <a:gd name="T66" fmla="*/ 30 w 59"/>
                <a:gd name="T67" fmla="*/ 59 h 59"/>
                <a:gd name="T68" fmla="*/ 30 w 59"/>
                <a:gd name="T69" fmla="*/ 59 h 59"/>
                <a:gd name="T70" fmla="*/ 33 w 59"/>
                <a:gd name="T71" fmla="*/ 59 h 59"/>
                <a:gd name="T72" fmla="*/ 48 w 59"/>
                <a:gd name="T73" fmla="*/ 52 h 59"/>
                <a:gd name="T74" fmla="*/ 51 w 59"/>
                <a:gd name="T75" fmla="*/ 49 h 59"/>
                <a:gd name="T76" fmla="*/ 59 w 59"/>
                <a:gd name="T77" fmla="*/ 29 h 59"/>
                <a:gd name="T78" fmla="*/ 56 w 59"/>
                <a:gd name="T79" fmla="*/ 18 h 59"/>
                <a:gd name="T80" fmla="*/ 54 w 59"/>
                <a:gd name="T81" fmla="*/ 14 h 59"/>
                <a:gd name="T82" fmla="*/ 41 w 59"/>
                <a:gd name="T83" fmla="*/ 3 h 59"/>
                <a:gd name="T84" fmla="*/ 41 w 59"/>
                <a:gd name="T85" fmla="*/ 3 h 59"/>
                <a:gd name="T86" fmla="*/ 37 w 59"/>
                <a:gd name="T87" fmla="*/ 1 h 59"/>
                <a:gd name="T88" fmla="*/ 37 w 59"/>
                <a:gd name="T89" fmla="*/ 1 h 59"/>
                <a:gd name="T90" fmla="*/ 30 w 59"/>
                <a:gd name="T91"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9" h="59">
                  <a:moveTo>
                    <a:pt x="22" y="9"/>
                  </a:moveTo>
                  <a:cubicBezTo>
                    <a:pt x="24" y="9"/>
                    <a:pt x="27" y="8"/>
                    <a:pt x="29" y="8"/>
                  </a:cubicBezTo>
                  <a:cubicBezTo>
                    <a:pt x="29" y="8"/>
                    <a:pt x="29" y="8"/>
                    <a:pt x="30" y="8"/>
                  </a:cubicBezTo>
                  <a:cubicBezTo>
                    <a:pt x="31" y="8"/>
                    <a:pt x="33" y="8"/>
                    <a:pt x="34" y="9"/>
                  </a:cubicBezTo>
                  <a:cubicBezTo>
                    <a:pt x="34" y="9"/>
                    <a:pt x="34" y="9"/>
                    <a:pt x="34" y="9"/>
                  </a:cubicBezTo>
                  <a:cubicBezTo>
                    <a:pt x="36" y="9"/>
                    <a:pt x="37" y="9"/>
                    <a:pt x="38" y="10"/>
                  </a:cubicBezTo>
                  <a:cubicBezTo>
                    <a:pt x="38" y="10"/>
                    <a:pt x="38" y="10"/>
                    <a:pt x="38" y="10"/>
                  </a:cubicBezTo>
                  <a:cubicBezTo>
                    <a:pt x="42" y="12"/>
                    <a:pt x="45" y="14"/>
                    <a:pt x="47" y="18"/>
                  </a:cubicBezTo>
                  <a:cubicBezTo>
                    <a:pt x="48" y="19"/>
                    <a:pt x="49" y="20"/>
                    <a:pt x="49" y="21"/>
                  </a:cubicBezTo>
                  <a:cubicBezTo>
                    <a:pt x="50" y="24"/>
                    <a:pt x="51" y="26"/>
                    <a:pt x="51" y="29"/>
                  </a:cubicBezTo>
                  <a:cubicBezTo>
                    <a:pt x="51" y="35"/>
                    <a:pt x="49" y="40"/>
                    <a:pt x="46" y="43"/>
                  </a:cubicBezTo>
                  <a:cubicBezTo>
                    <a:pt x="45" y="44"/>
                    <a:pt x="44" y="45"/>
                    <a:pt x="43" y="46"/>
                  </a:cubicBezTo>
                  <a:cubicBezTo>
                    <a:pt x="40" y="49"/>
                    <a:pt x="37" y="50"/>
                    <a:pt x="33" y="51"/>
                  </a:cubicBezTo>
                  <a:cubicBezTo>
                    <a:pt x="32" y="51"/>
                    <a:pt x="31" y="51"/>
                    <a:pt x="30" y="51"/>
                  </a:cubicBezTo>
                  <a:cubicBezTo>
                    <a:pt x="30" y="51"/>
                    <a:pt x="30" y="51"/>
                    <a:pt x="30" y="51"/>
                  </a:cubicBezTo>
                  <a:cubicBezTo>
                    <a:pt x="29" y="51"/>
                    <a:pt x="29" y="51"/>
                    <a:pt x="28" y="51"/>
                  </a:cubicBezTo>
                  <a:cubicBezTo>
                    <a:pt x="21" y="51"/>
                    <a:pt x="15" y="47"/>
                    <a:pt x="11" y="41"/>
                  </a:cubicBezTo>
                  <a:cubicBezTo>
                    <a:pt x="10" y="39"/>
                    <a:pt x="10" y="38"/>
                    <a:pt x="9" y="37"/>
                  </a:cubicBezTo>
                  <a:cubicBezTo>
                    <a:pt x="9" y="35"/>
                    <a:pt x="8" y="32"/>
                    <a:pt x="8" y="30"/>
                  </a:cubicBezTo>
                  <a:cubicBezTo>
                    <a:pt x="8" y="28"/>
                    <a:pt x="8" y="25"/>
                    <a:pt x="9" y="23"/>
                  </a:cubicBezTo>
                  <a:cubicBezTo>
                    <a:pt x="10" y="22"/>
                    <a:pt x="10" y="20"/>
                    <a:pt x="11" y="19"/>
                  </a:cubicBezTo>
                  <a:cubicBezTo>
                    <a:pt x="13" y="16"/>
                    <a:pt x="15" y="13"/>
                    <a:pt x="18" y="11"/>
                  </a:cubicBezTo>
                  <a:cubicBezTo>
                    <a:pt x="19" y="11"/>
                    <a:pt x="21" y="10"/>
                    <a:pt x="22" y="9"/>
                  </a:cubicBezTo>
                  <a:moveTo>
                    <a:pt x="30" y="0"/>
                  </a:moveTo>
                  <a:cubicBezTo>
                    <a:pt x="29" y="0"/>
                    <a:pt x="29" y="0"/>
                    <a:pt x="29" y="0"/>
                  </a:cubicBezTo>
                  <a:cubicBezTo>
                    <a:pt x="25" y="0"/>
                    <a:pt x="22" y="1"/>
                    <a:pt x="19" y="2"/>
                  </a:cubicBezTo>
                  <a:cubicBezTo>
                    <a:pt x="17" y="3"/>
                    <a:pt x="16" y="4"/>
                    <a:pt x="15" y="4"/>
                  </a:cubicBezTo>
                  <a:cubicBezTo>
                    <a:pt x="10" y="7"/>
                    <a:pt x="6" y="11"/>
                    <a:pt x="3" y="16"/>
                  </a:cubicBezTo>
                  <a:cubicBezTo>
                    <a:pt x="3" y="17"/>
                    <a:pt x="2" y="19"/>
                    <a:pt x="2" y="20"/>
                  </a:cubicBezTo>
                  <a:cubicBezTo>
                    <a:pt x="1" y="23"/>
                    <a:pt x="0" y="27"/>
                    <a:pt x="0" y="30"/>
                  </a:cubicBezTo>
                  <a:cubicBezTo>
                    <a:pt x="0" y="34"/>
                    <a:pt x="1" y="37"/>
                    <a:pt x="2" y="40"/>
                  </a:cubicBezTo>
                  <a:cubicBezTo>
                    <a:pt x="3" y="42"/>
                    <a:pt x="3" y="43"/>
                    <a:pt x="4" y="44"/>
                  </a:cubicBezTo>
                  <a:cubicBezTo>
                    <a:pt x="9" y="53"/>
                    <a:pt x="18" y="59"/>
                    <a:pt x="29" y="59"/>
                  </a:cubicBezTo>
                  <a:cubicBezTo>
                    <a:pt x="29" y="59"/>
                    <a:pt x="29" y="59"/>
                    <a:pt x="30" y="59"/>
                  </a:cubicBezTo>
                  <a:cubicBezTo>
                    <a:pt x="30" y="59"/>
                    <a:pt x="30" y="59"/>
                    <a:pt x="30" y="59"/>
                  </a:cubicBezTo>
                  <a:cubicBezTo>
                    <a:pt x="31" y="59"/>
                    <a:pt x="32" y="59"/>
                    <a:pt x="33" y="59"/>
                  </a:cubicBezTo>
                  <a:cubicBezTo>
                    <a:pt x="39" y="58"/>
                    <a:pt x="44" y="56"/>
                    <a:pt x="48" y="52"/>
                  </a:cubicBezTo>
                  <a:cubicBezTo>
                    <a:pt x="49" y="51"/>
                    <a:pt x="51" y="50"/>
                    <a:pt x="51" y="49"/>
                  </a:cubicBezTo>
                  <a:cubicBezTo>
                    <a:pt x="56" y="44"/>
                    <a:pt x="59" y="37"/>
                    <a:pt x="59" y="29"/>
                  </a:cubicBezTo>
                  <a:cubicBezTo>
                    <a:pt x="59" y="25"/>
                    <a:pt x="58" y="21"/>
                    <a:pt x="56" y="18"/>
                  </a:cubicBezTo>
                  <a:cubicBezTo>
                    <a:pt x="56" y="17"/>
                    <a:pt x="55" y="15"/>
                    <a:pt x="54" y="14"/>
                  </a:cubicBezTo>
                  <a:cubicBezTo>
                    <a:pt x="51" y="9"/>
                    <a:pt x="46" y="5"/>
                    <a:pt x="41" y="3"/>
                  </a:cubicBezTo>
                  <a:cubicBezTo>
                    <a:pt x="41" y="3"/>
                    <a:pt x="41" y="3"/>
                    <a:pt x="41" y="3"/>
                  </a:cubicBezTo>
                  <a:cubicBezTo>
                    <a:pt x="40" y="2"/>
                    <a:pt x="38" y="2"/>
                    <a:pt x="37" y="1"/>
                  </a:cubicBezTo>
                  <a:cubicBezTo>
                    <a:pt x="37" y="1"/>
                    <a:pt x="37" y="1"/>
                    <a:pt x="37" y="1"/>
                  </a:cubicBezTo>
                  <a:cubicBezTo>
                    <a:pt x="34" y="1"/>
                    <a:pt x="32" y="0"/>
                    <a:pt x="30"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Freeform 20308"/>
            <p:cNvSpPr/>
            <p:nvPr/>
          </p:nvSpPr>
          <p:spPr bwMode="auto">
            <a:xfrm>
              <a:off x="5969649" y="7101233"/>
              <a:ext cx="90046" cy="88044"/>
            </a:xfrm>
            <a:custGeom>
              <a:avLst/>
              <a:gdLst>
                <a:gd name="T0" fmla="*/ 29 w 57"/>
                <a:gd name="T1" fmla="*/ 0 h 56"/>
                <a:gd name="T2" fmla="*/ 28 w 57"/>
                <a:gd name="T3" fmla="*/ 0 h 56"/>
                <a:gd name="T4" fmla="*/ 16 w 57"/>
                <a:gd name="T5" fmla="*/ 3 h 56"/>
                <a:gd name="T6" fmla="*/ 13 w 57"/>
                <a:gd name="T7" fmla="*/ 5 h 56"/>
                <a:gd name="T8" fmla="*/ 0 w 57"/>
                <a:gd name="T9" fmla="*/ 29 h 56"/>
                <a:gd name="T10" fmla="*/ 2 w 57"/>
                <a:gd name="T11" fmla="*/ 38 h 56"/>
                <a:gd name="T12" fmla="*/ 4 w 57"/>
                <a:gd name="T13" fmla="*/ 42 h 56"/>
                <a:gd name="T14" fmla="*/ 14 w 57"/>
                <a:gd name="T15" fmla="*/ 52 h 56"/>
                <a:gd name="T16" fmla="*/ 18 w 57"/>
                <a:gd name="T17" fmla="*/ 54 h 56"/>
                <a:gd name="T18" fmla="*/ 28 w 57"/>
                <a:gd name="T19" fmla="*/ 56 h 56"/>
                <a:gd name="T20" fmla="*/ 29 w 57"/>
                <a:gd name="T21" fmla="*/ 56 h 56"/>
                <a:gd name="T22" fmla="*/ 41 w 57"/>
                <a:gd name="T23" fmla="*/ 53 h 56"/>
                <a:gd name="T24" fmla="*/ 45 w 57"/>
                <a:gd name="T25" fmla="*/ 51 h 56"/>
                <a:gd name="T26" fmla="*/ 55 w 57"/>
                <a:gd name="T27" fmla="*/ 38 h 56"/>
                <a:gd name="T28" fmla="*/ 56 w 57"/>
                <a:gd name="T29" fmla="*/ 34 h 56"/>
                <a:gd name="T30" fmla="*/ 57 w 57"/>
                <a:gd name="T31" fmla="*/ 28 h 56"/>
                <a:gd name="T32" fmla="*/ 54 w 57"/>
                <a:gd name="T33" fmla="*/ 17 h 56"/>
                <a:gd name="T34" fmla="*/ 52 w 57"/>
                <a:gd name="T35" fmla="*/ 13 h 56"/>
                <a:gd name="T36" fmla="*/ 29 w 57"/>
                <a:gd name="T37"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7" h="56">
                  <a:moveTo>
                    <a:pt x="29" y="0"/>
                  </a:moveTo>
                  <a:cubicBezTo>
                    <a:pt x="28" y="0"/>
                    <a:pt x="28" y="0"/>
                    <a:pt x="28" y="0"/>
                  </a:cubicBezTo>
                  <a:cubicBezTo>
                    <a:pt x="24" y="0"/>
                    <a:pt x="20" y="1"/>
                    <a:pt x="16" y="3"/>
                  </a:cubicBezTo>
                  <a:cubicBezTo>
                    <a:pt x="15" y="3"/>
                    <a:pt x="14" y="4"/>
                    <a:pt x="13" y="5"/>
                  </a:cubicBezTo>
                  <a:cubicBezTo>
                    <a:pt x="5" y="10"/>
                    <a:pt x="0" y="19"/>
                    <a:pt x="0" y="29"/>
                  </a:cubicBezTo>
                  <a:cubicBezTo>
                    <a:pt x="0" y="32"/>
                    <a:pt x="1" y="35"/>
                    <a:pt x="2" y="38"/>
                  </a:cubicBezTo>
                  <a:cubicBezTo>
                    <a:pt x="3" y="40"/>
                    <a:pt x="3" y="41"/>
                    <a:pt x="4" y="42"/>
                  </a:cubicBezTo>
                  <a:cubicBezTo>
                    <a:pt x="7" y="47"/>
                    <a:pt x="10" y="50"/>
                    <a:pt x="14" y="52"/>
                  </a:cubicBezTo>
                  <a:cubicBezTo>
                    <a:pt x="15" y="53"/>
                    <a:pt x="17" y="54"/>
                    <a:pt x="18" y="54"/>
                  </a:cubicBezTo>
                  <a:cubicBezTo>
                    <a:pt x="21" y="56"/>
                    <a:pt x="25" y="56"/>
                    <a:pt x="28" y="56"/>
                  </a:cubicBezTo>
                  <a:cubicBezTo>
                    <a:pt x="29" y="56"/>
                    <a:pt x="29" y="56"/>
                    <a:pt x="29" y="56"/>
                  </a:cubicBezTo>
                  <a:cubicBezTo>
                    <a:pt x="33" y="56"/>
                    <a:pt x="38" y="55"/>
                    <a:pt x="41" y="53"/>
                  </a:cubicBezTo>
                  <a:cubicBezTo>
                    <a:pt x="43" y="53"/>
                    <a:pt x="44" y="52"/>
                    <a:pt x="45" y="51"/>
                  </a:cubicBezTo>
                  <a:cubicBezTo>
                    <a:pt x="49" y="48"/>
                    <a:pt x="53" y="43"/>
                    <a:pt x="55" y="38"/>
                  </a:cubicBezTo>
                  <a:cubicBezTo>
                    <a:pt x="55" y="36"/>
                    <a:pt x="56" y="35"/>
                    <a:pt x="56" y="34"/>
                  </a:cubicBezTo>
                  <a:cubicBezTo>
                    <a:pt x="56" y="32"/>
                    <a:pt x="57" y="30"/>
                    <a:pt x="57" y="28"/>
                  </a:cubicBezTo>
                  <a:cubicBezTo>
                    <a:pt x="57" y="24"/>
                    <a:pt x="56" y="20"/>
                    <a:pt x="54" y="17"/>
                  </a:cubicBezTo>
                  <a:cubicBezTo>
                    <a:pt x="54" y="15"/>
                    <a:pt x="53" y="14"/>
                    <a:pt x="52" y="13"/>
                  </a:cubicBezTo>
                  <a:cubicBezTo>
                    <a:pt x="47" y="5"/>
                    <a:pt x="38" y="0"/>
                    <a:pt x="29"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93" name="Freeform 20309"/>
            <p:cNvSpPr>
              <a:spLocks noEditPoints="1"/>
            </p:cNvSpPr>
            <p:nvPr/>
          </p:nvSpPr>
          <p:spPr bwMode="auto">
            <a:xfrm>
              <a:off x="5924293" y="7055210"/>
              <a:ext cx="181425" cy="180091"/>
            </a:xfrm>
            <a:custGeom>
              <a:avLst/>
              <a:gdLst>
                <a:gd name="T0" fmla="*/ 38 w 115"/>
                <a:gd name="T1" fmla="*/ 20 h 114"/>
                <a:gd name="T2" fmla="*/ 57 w 115"/>
                <a:gd name="T3" fmla="*/ 15 h 114"/>
                <a:gd name="T4" fmla="*/ 58 w 115"/>
                <a:gd name="T5" fmla="*/ 15 h 114"/>
                <a:gd name="T6" fmla="*/ 93 w 115"/>
                <a:gd name="T7" fmla="*/ 36 h 114"/>
                <a:gd name="T8" fmla="*/ 95 w 115"/>
                <a:gd name="T9" fmla="*/ 40 h 114"/>
                <a:gd name="T10" fmla="*/ 99 w 115"/>
                <a:gd name="T11" fmla="*/ 56 h 114"/>
                <a:gd name="T12" fmla="*/ 98 w 115"/>
                <a:gd name="T13" fmla="*/ 67 h 114"/>
                <a:gd name="T14" fmla="*/ 97 w 115"/>
                <a:gd name="T15" fmla="*/ 71 h 114"/>
                <a:gd name="T16" fmla="*/ 81 w 115"/>
                <a:gd name="T17" fmla="*/ 92 h 114"/>
                <a:gd name="T18" fmla="*/ 77 w 115"/>
                <a:gd name="T19" fmla="*/ 94 h 114"/>
                <a:gd name="T20" fmla="*/ 58 w 115"/>
                <a:gd name="T21" fmla="*/ 99 h 114"/>
                <a:gd name="T22" fmla="*/ 57 w 115"/>
                <a:gd name="T23" fmla="*/ 99 h 114"/>
                <a:gd name="T24" fmla="*/ 41 w 115"/>
                <a:gd name="T25" fmla="*/ 96 h 114"/>
                <a:gd name="T26" fmla="*/ 37 w 115"/>
                <a:gd name="T27" fmla="*/ 94 h 114"/>
                <a:gd name="T28" fmla="*/ 21 w 115"/>
                <a:gd name="T29" fmla="*/ 78 h 114"/>
                <a:gd name="T30" fmla="*/ 19 w 115"/>
                <a:gd name="T31" fmla="*/ 74 h 114"/>
                <a:gd name="T32" fmla="*/ 16 w 115"/>
                <a:gd name="T33" fmla="*/ 58 h 114"/>
                <a:gd name="T34" fmla="*/ 35 w 115"/>
                <a:gd name="T35" fmla="*/ 22 h 114"/>
                <a:gd name="T36" fmla="*/ 38 w 115"/>
                <a:gd name="T37" fmla="*/ 20 h 114"/>
                <a:gd name="T38" fmla="*/ 57 w 115"/>
                <a:gd name="T39" fmla="*/ 0 h 114"/>
                <a:gd name="T40" fmla="*/ 56 w 115"/>
                <a:gd name="T41" fmla="*/ 0 h 114"/>
                <a:gd name="T42" fmla="*/ 31 w 115"/>
                <a:gd name="T43" fmla="*/ 7 h 114"/>
                <a:gd name="T44" fmla="*/ 27 w 115"/>
                <a:gd name="T45" fmla="*/ 9 h 114"/>
                <a:gd name="T46" fmla="*/ 0 w 115"/>
                <a:gd name="T47" fmla="*/ 58 h 114"/>
                <a:gd name="T48" fmla="*/ 5 w 115"/>
                <a:gd name="T49" fmla="*/ 81 h 114"/>
                <a:gd name="T50" fmla="*/ 7 w 115"/>
                <a:gd name="T51" fmla="*/ 85 h 114"/>
                <a:gd name="T52" fmla="*/ 31 w 115"/>
                <a:gd name="T53" fmla="*/ 108 h 114"/>
                <a:gd name="T54" fmla="*/ 35 w 115"/>
                <a:gd name="T55" fmla="*/ 110 h 114"/>
                <a:gd name="T56" fmla="*/ 57 w 115"/>
                <a:gd name="T57" fmla="*/ 114 h 114"/>
                <a:gd name="T58" fmla="*/ 59 w 115"/>
                <a:gd name="T59" fmla="*/ 114 h 114"/>
                <a:gd name="T60" fmla="*/ 85 w 115"/>
                <a:gd name="T61" fmla="*/ 107 h 114"/>
                <a:gd name="T62" fmla="*/ 89 w 115"/>
                <a:gd name="T63" fmla="*/ 105 h 114"/>
                <a:gd name="T64" fmla="*/ 112 w 115"/>
                <a:gd name="T65" fmla="*/ 75 h 114"/>
                <a:gd name="T66" fmla="*/ 113 w 115"/>
                <a:gd name="T67" fmla="*/ 71 h 114"/>
                <a:gd name="T68" fmla="*/ 115 w 115"/>
                <a:gd name="T69" fmla="*/ 56 h 114"/>
                <a:gd name="T70" fmla="*/ 109 w 115"/>
                <a:gd name="T71" fmla="*/ 33 h 114"/>
                <a:gd name="T72" fmla="*/ 107 w 115"/>
                <a:gd name="T73" fmla="*/ 29 h 114"/>
                <a:gd name="T74" fmla="*/ 57 w 115"/>
                <a:gd name="T75"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15" h="114">
                  <a:moveTo>
                    <a:pt x="38" y="20"/>
                  </a:moveTo>
                  <a:cubicBezTo>
                    <a:pt x="44" y="17"/>
                    <a:pt x="50" y="15"/>
                    <a:pt x="57" y="15"/>
                  </a:cubicBezTo>
                  <a:cubicBezTo>
                    <a:pt x="57" y="15"/>
                    <a:pt x="57" y="15"/>
                    <a:pt x="58" y="15"/>
                  </a:cubicBezTo>
                  <a:cubicBezTo>
                    <a:pt x="73" y="15"/>
                    <a:pt x="86" y="24"/>
                    <a:pt x="93" y="36"/>
                  </a:cubicBezTo>
                  <a:cubicBezTo>
                    <a:pt x="94" y="37"/>
                    <a:pt x="95" y="38"/>
                    <a:pt x="95" y="40"/>
                  </a:cubicBezTo>
                  <a:cubicBezTo>
                    <a:pt x="98" y="45"/>
                    <a:pt x="99" y="50"/>
                    <a:pt x="99" y="56"/>
                  </a:cubicBezTo>
                  <a:cubicBezTo>
                    <a:pt x="99" y="60"/>
                    <a:pt x="99" y="63"/>
                    <a:pt x="98" y="67"/>
                  </a:cubicBezTo>
                  <a:cubicBezTo>
                    <a:pt x="98" y="68"/>
                    <a:pt x="97" y="69"/>
                    <a:pt x="97" y="71"/>
                  </a:cubicBezTo>
                  <a:cubicBezTo>
                    <a:pt x="94" y="79"/>
                    <a:pt x="88" y="87"/>
                    <a:pt x="81" y="92"/>
                  </a:cubicBezTo>
                  <a:cubicBezTo>
                    <a:pt x="80" y="93"/>
                    <a:pt x="78" y="93"/>
                    <a:pt x="77" y="94"/>
                  </a:cubicBezTo>
                  <a:cubicBezTo>
                    <a:pt x="72" y="97"/>
                    <a:pt x="65" y="99"/>
                    <a:pt x="58" y="99"/>
                  </a:cubicBezTo>
                  <a:cubicBezTo>
                    <a:pt x="58" y="99"/>
                    <a:pt x="58" y="99"/>
                    <a:pt x="57" y="99"/>
                  </a:cubicBezTo>
                  <a:cubicBezTo>
                    <a:pt x="52" y="99"/>
                    <a:pt x="46" y="98"/>
                    <a:pt x="41" y="96"/>
                  </a:cubicBezTo>
                  <a:cubicBezTo>
                    <a:pt x="40" y="95"/>
                    <a:pt x="39" y="94"/>
                    <a:pt x="37" y="94"/>
                  </a:cubicBezTo>
                  <a:cubicBezTo>
                    <a:pt x="31" y="90"/>
                    <a:pt x="25" y="84"/>
                    <a:pt x="21" y="78"/>
                  </a:cubicBezTo>
                  <a:cubicBezTo>
                    <a:pt x="20" y="76"/>
                    <a:pt x="20" y="75"/>
                    <a:pt x="19" y="74"/>
                  </a:cubicBezTo>
                  <a:cubicBezTo>
                    <a:pt x="17" y="69"/>
                    <a:pt x="16" y="63"/>
                    <a:pt x="16" y="58"/>
                  </a:cubicBezTo>
                  <a:cubicBezTo>
                    <a:pt x="15" y="43"/>
                    <a:pt x="23" y="30"/>
                    <a:pt x="35" y="22"/>
                  </a:cubicBezTo>
                  <a:cubicBezTo>
                    <a:pt x="36" y="21"/>
                    <a:pt x="37" y="21"/>
                    <a:pt x="38" y="20"/>
                  </a:cubicBezTo>
                  <a:moveTo>
                    <a:pt x="57" y="0"/>
                  </a:moveTo>
                  <a:cubicBezTo>
                    <a:pt x="57" y="0"/>
                    <a:pt x="57" y="0"/>
                    <a:pt x="56" y="0"/>
                  </a:cubicBezTo>
                  <a:cubicBezTo>
                    <a:pt x="47" y="0"/>
                    <a:pt x="38" y="3"/>
                    <a:pt x="31" y="7"/>
                  </a:cubicBezTo>
                  <a:cubicBezTo>
                    <a:pt x="29" y="7"/>
                    <a:pt x="28" y="8"/>
                    <a:pt x="27" y="9"/>
                  </a:cubicBezTo>
                  <a:cubicBezTo>
                    <a:pt x="11" y="19"/>
                    <a:pt x="0" y="37"/>
                    <a:pt x="0" y="58"/>
                  </a:cubicBezTo>
                  <a:cubicBezTo>
                    <a:pt x="0" y="66"/>
                    <a:pt x="2" y="74"/>
                    <a:pt x="5" y="81"/>
                  </a:cubicBezTo>
                  <a:cubicBezTo>
                    <a:pt x="6" y="82"/>
                    <a:pt x="7" y="83"/>
                    <a:pt x="7" y="85"/>
                  </a:cubicBezTo>
                  <a:cubicBezTo>
                    <a:pt x="13" y="94"/>
                    <a:pt x="21" y="102"/>
                    <a:pt x="31" y="108"/>
                  </a:cubicBezTo>
                  <a:cubicBezTo>
                    <a:pt x="32" y="108"/>
                    <a:pt x="33" y="109"/>
                    <a:pt x="35" y="110"/>
                  </a:cubicBezTo>
                  <a:cubicBezTo>
                    <a:pt x="42" y="113"/>
                    <a:pt x="49" y="114"/>
                    <a:pt x="57" y="114"/>
                  </a:cubicBezTo>
                  <a:cubicBezTo>
                    <a:pt x="58" y="114"/>
                    <a:pt x="58" y="114"/>
                    <a:pt x="59" y="114"/>
                  </a:cubicBezTo>
                  <a:cubicBezTo>
                    <a:pt x="68" y="114"/>
                    <a:pt x="77" y="112"/>
                    <a:pt x="85" y="107"/>
                  </a:cubicBezTo>
                  <a:cubicBezTo>
                    <a:pt x="86" y="107"/>
                    <a:pt x="88" y="106"/>
                    <a:pt x="89" y="105"/>
                  </a:cubicBezTo>
                  <a:cubicBezTo>
                    <a:pt x="99" y="98"/>
                    <a:pt x="108" y="88"/>
                    <a:pt x="112" y="75"/>
                  </a:cubicBezTo>
                  <a:cubicBezTo>
                    <a:pt x="112" y="74"/>
                    <a:pt x="113" y="72"/>
                    <a:pt x="113" y="71"/>
                  </a:cubicBezTo>
                  <a:cubicBezTo>
                    <a:pt x="114" y="66"/>
                    <a:pt x="115" y="61"/>
                    <a:pt x="115" y="56"/>
                  </a:cubicBezTo>
                  <a:cubicBezTo>
                    <a:pt x="114" y="48"/>
                    <a:pt x="113" y="40"/>
                    <a:pt x="109" y="33"/>
                  </a:cubicBezTo>
                  <a:cubicBezTo>
                    <a:pt x="109" y="31"/>
                    <a:pt x="108" y="30"/>
                    <a:pt x="107" y="29"/>
                  </a:cubicBezTo>
                  <a:cubicBezTo>
                    <a:pt x="97" y="12"/>
                    <a:pt x="79" y="0"/>
                    <a:pt x="57"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4" name="Freeform 20310"/>
            <p:cNvSpPr/>
            <p:nvPr/>
          </p:nvSpPr>
          <p:spPr bwMode="auto">
            <a:xfrm>
              <a:off x="4789050" y="6354190"/>
              <a:ext cx="79374" cy="78706"/>
            </a:xfrm>
            <a:custGeom>
              <a:avLst/>
              <a:gdLst>
                <a:gd name="T0" fmla="*/ 25 w 50"/>
                <a:gd name="T1" fmla="*/ 0 h 50"/>
                <a:gd name="T2" fmla="*/ 24 w 50"/>
                <a:gd name="T3" fmla="*/ 0 h 50"/>
                <a:gd name="T4" fmla="*/ 24 w 50"/>
                <a:gd name="T5" fmla="*/ 0 h 50"/>
                <a:gd name="T6" fmla="*/ 20 w 50"/>
                <a:gd name="T7" fmla="*/ 0 h 50"/>
                <a:gd name="T8" fmla="*/ 1 w 50"/>
                <a:gd name="T9" fmla="*/ 19 h 50"/>
                <a:gd name="T10" fmla="*/ 0 w 50"/>
                <a:gd name="T11" fmla="*/ 23 h 50"/>
                <a:gd name="T12" fmla="*/ 0 w 50"/>
                <a:gd name="T13" fmla="*/ 25 h 50"/>
                <a:gd name="T14" fmla="*/ 24 w 50"/>
                <a:gd name="T15" fmla="*/ 50 h 50"/>
                <a:gd name="T16" fmla="*/ 25 w 50"/>
                <a:gd name="T17" fmla="*/ 50 h 50"/>
                <a:gd name="T18" fmla="*/ 25 w 50"/>
                <a:gd name="T19" fmla="*/ 50 h 50"/>
                <a:gd name="T20" fmla="*/ 29 w 50"/>
                <a:gd name="T21" fmla="*/ 49 h 50"/>
                <a:gd name="T22" fmla="*/ 49 w 50"/>
                <a:gd name="T23" fmla="*/ 31 h 50"/>
                <a:gd name="T24" fmla="*/ 49 w 50"/>
                <a:gd name="T25" fmla="*/ 26 h 50"/>
                <a:gd name="T26" fmla="*/ 50 w 50"/>
                <a:gd name="T27" fmla="*/ 24 h 50"/>
                <a:gd name="T28" fmla="*/ 25 w 50"/>
                <a:gd name="T29"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0" h="50">
                  <a:moveTo>
                    <a:pt x="25" y="0"/>
                  </a:moveTo>
                  <a:cubicBezTo>
                    <a:pt x="25" y="0"/>
                    <a:pt x="24" y="0"/>
                    <a:pt x="24" y="0"/>
                  </a:cubicBezTo>
                  <a:cubicBezTo>
                    <a:pt x="24" y="0"/>
                    <a:pt x="24" y="0"/>
                    <a:pt x="24" y="0"/>
                  </a:cubicBezTo>
                  <a:cubicBezTo>
                    <a:pt x="22" y="0"/>
                    <a:pt x="21" y="0"/>
                    <a:pt x="20" y="0"/>
                  </a:cubicBezTo>
                  <a:cubicBezTo>
                    <a:pt x="10" y="2"/>
                    <a:pt x="3" y="9"/>
                    <a:pt x="1" y="19"/>
                  </a:cubicBezTo>
                  <a:cubicBezTo>
                    <a:pt x="0" y="20"/>
                    <a:pt x="0" y="21"/>
                    <a:pt x="0" y="23"/>
                  </a:cubicBezTo>
                  <a:cubicBezTo>
                    <a:pt x="0" y="24"/>
                    <a:pt x="0" y="24"/>
                    <a:pt x="0" y="25"/>
                  </a:cubicBezTo>
                  <a:cubicBezTo>
                    <a:pt x="0" y="39"/>
                    <a:pt x="11" y="49"/>
                    <a:pt x="24" y="50"/>
                  </a:cubicBezTo>
                  <a:cubicBezTo>
                    <a:pt x="25" y="50"/>
                    <a:pt x="25" y="50"/>
                    <a:pt x="25" y="50"/>
                  </a:cubicBezTo>
                  <a:cubicBezTo>
                    <a:pt x="25" y="50"/>
                    <a:pt x="25" y="50"/>
                    <a:pt x="25" y="50"/>
                  </a:cubicBezTo>
                  <a:cubicBezTo>
                    <a:pt x="26" y="49"/>
                    <a:pt x="28" y="49"/>
                    <a:pt x="29" y="49"/>
                  </a:cubicBezTo>
                  <a:cubicBezTo>
                    <a:pt x="39" y="48"/>
                    <a:pt x="46" y="40"/>
                    <a:pt x="49" y="31"/>
                  </a:cubicBezTo>
                  <a:cubicBezTo>
                    <a:pt x="49" y="29"/>
                    <a:pt x="49" y="28"/>
                    <a:pt x="49" y="26"/>
                  </a:cubicBezTo>
                  <a:cubicBezTo>
                    <a:pt x="50" y="26"/>
                    <a:pt x="50" y="25"/>
                    <a:pt x="50" y="24"/>
                  </a:cubicBezTo>
                  <a:cubicBezTo>
                    <a:pt x="49" y="11"/>
                    <a:pt x="38" y="0"/>
                    <a:pt x="25"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195" name="Freeform 20312"/>
            <p:cNvSpPr>
              <a:spLocks noEditPoints="1"/>
            </p:cNvSpPr>
            <p:nvPr/>
          </p:nvSpPr>
          <p:spPr bwMode="auto">
            <a:xfrm>
              <a:off x="4748355" y="6312835"/>
              <a:ext cx="159414" cy="159414"/>
            </a:xfrm>
            <a:custGeom>
              <a:avLst/>
              <a:gdLst>
                <a:gd name="T0" fmla="*/ 49 w 101"/>
                <a:gd name="T1" fmla="*/ 14 h 101"/>
                <a:gd name="T2" fmla="*/ 50 w 101"/>
                <a:gd name="T3" fmla="*/ 14 h 101"/>
                <a:gd name="T4" fmla="*/ 51 w 101"/>
                <a:gd name="T5" fmla="*/ 14 h 101"/>
                <a:gd name="T6" fmla="*/ 88 w 101"/>
                <a:gd name="T7" fmla="*/ 50 h 101"/>
                <a:gd name="T8" fmla="*/ 87 w 101"/>
                <a:gd name="T9" fmla="*/ 54 h 101"/>
                <a:gd name="T10" fmla="*/ 87 w 101"/>
                <a:gd name="T11" fmla="*/ 59 h 101"/>
                <a:gd name="T12" fmla="*/ 56 w 101"/>
                <a:gd name="T13" fmla="*/ 87 h 101"/>
                <a:gd name="T14" fmla="*/ 52 w 101"/>
                <a:gd name="T15" fmla="*/ 88 h 101"/>
                <a:gd name="T16" fmla="*/ 51 w 101"/>
                <a:gd name="T17" fmla="*/ 88 h 101"/>
                <a:gd name="T18" fmla="*/ 51 w 101"/>
                <a:gd name="T19" fmla="*/ 88 h 101"/>
                <a:gd name="T20" fmla="*/ 14 w 101"/>
                <a:gd name="T21" fmla="*/ 51 h 101"/>
                <a:gd name="T22" fmla="*/ 14 w 101"/>
                <a:gd name="T23" fmla="*/ 47 h 101"/>
                <a:gd name="T24" fmla="*/ 15 w 101"/>
                <a:gd name="T25" fmla="*/ 43 h 101"/>
                <a:gd name="T26" fmla="*/ 44 w 101"/>
                <a:gd name="T27" fmla="*/ 14 h 101"/>
                <a:gd name="T28" fmla="*/ 49 w 101"/>
                <a:gd name="T29" fmla="*/ 14 h 101"/>
                <a:gd name="T30" fmla="*/ 51 w 101"/>
                <a:gd name="T31" fmla="*/ 0 h 101"/>
                <a:gd name="T32" fmla="*/ 50 w 101"/>
                <a:gd name="T33" fmla="*/ 0 h 101"/>
                <a:gd name="T34" fmla="*/ 47 w 101"/>
                <a:gd name="T35" fmla="*/ 0 h 101"/>
                <a:gd name="T36" fmla="*/ 43 w 101"/>
                <a:gd name="T37" fmla="*/ 1 h 101"/>
                <a:gd name="T38" fmla="*/ 1 w 101"/>
                <a:gd name="T39" fmla="*/ 41 h 101"/>
                <a:gd name="T40" fmla="*/ 1 w 101"/>
                <a:gd name="T41" fmla="*/ 45 h 101"/>
                <a:gd name="T42" fmla="*/ 0 w 101"/>
                <a:gd name="T43" fmla="*/ 52 h 101"/>
                <a:gd name="T44" fmla="*/ 51 w 101"/>
                <a:gd name="T45" fmla="*/ 101 h 101"/>
                <a:gd name="T46" fmla="*/ 52 w 101"/>
                <a:gd name="T47" fmla="*/ 101 h 101"/>
                <a:gd name="T48" fmla="*/ 53 w 101"/>
                <a:gd name="T49" fmla="*/ 101 h 101"/>
                <a:gd name="T50" fmla="*/ 57 w 101"/>
                <a:gd name="T51" fmla="*/ 101 h 101"/>
                <a:gd name="T52" fmla="*/ 100 w 101"/>
                <a:gd name="T53" fmla="*/ 61 h 101"/>
                <a:gd name="T54" fmla="*/ 101 w 101"/>
                <a:gd name="T55" fmla="*/ 57 h 101"/>
                <a:gd name="T56" fmla="*/ 101 w 101"/>
                <a:gd name="T57" fmla="*/ 50 h 101"/>
                <a:gd name="T58" fmla="*/ 51 w 101"/>
                <a:gd name="T5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101">
                  <a:moveTo>
                    <a:pt x="49" y="14"/>
                  </a:moveTo>
                  <a:cubicBezTo>
                    <a:pt x="49" y="14"/>
                    <a:pt x="50" y="14"/>
                    <a:pt x="50" y="14"/>
                  </a:cubicBezTo>
                  <a:cubicBezTo>
                    <a:pt x="50" y="14"/>
                    <a:pt x="50" y="14"/>
                    <a:pt x="51" y="14"/>
                  </a:cubicBezTo>
                  <a:cubicBezTo>
                    <a:pt x="71" y="14"/>
                    <a:pt x="87" y="30"/>
                    <a:pt x="88" y="50"/>
                  </a:cubicBezTo>
                  <a:cubicBezTo>
                    <a:pt x="88" y="51"/>
                    <a:pt x="88" y="53"/>
                    <a:pt x="87" y="54"/>
                  </a:cubicBezTo>
                  <a:cubicBezTo>
                    <a:pt x="87" y="56"/>
                    <a:pt x="87" y="57"/>
                    <a:pt x="87" y="59"/>
                  </a:cubicBezTo>
                  <a:cubicBezTo>
                    <a:pt x="83" y="73"/>
                    <a:pt x="71" y="85"/>
                    <a:pt x="56" y="87"/>
                  </a:cubicBezTo>
                  <a:cubicBezTo>
                    <a:pt x="55" y="87"/>
                    <a:pt x="53" y="88"/>
                    <a:pt x="52" y="88"/>
                  </a:cubicBezTo>
                  <a:cubicBezTo>
                    <a:pt x="52" y="88"/>
                    <a:pt x="51" y="88"/>
                    <a:pt x="51" y="88"/>
                  </a:cubicBezTo>
                  <a:cubicBezTo>
                    <a:pt x="51" y="88"/>
                    <a:pt x="51" y="88"/>
                    <a:pt x="51" y="88"/>
                  </a:cubicBezTo>
                  <a:cubicBezTo>
                    <a:pt x="31" y="88"/>
                    <a:pt x="14" y="71"/>
                    <a:pt x="14" y="51"/>
                  </a:cubicBezTo>
                  <a:cubicBezTo>
                    <a:pt x="14" y="50"/>
                    <a:pt x="14" y="48"/>
                    <a:pt x="14" y="47"/>
                  </a:cubicBezTo>
                  <a:cubicBezTo>
                    <a:pt x="14" y="46"/>
                    <a:pt x="14" y="44"/>
                    <a:pt x="15" y="43"/>
                  </a:cubicBezTo>
                  <a:cubicBezTo>
                    <a:pt x="18" y="28"/>
                    <a:pt x="30" y="17"/>
                    <a:pt x="44" y="14"/>
                  </a:cubicBezTo>
                  <a:cubicBezTo>
                    <a:pt x="46" y="14"/>
                    <a:pt x="47" y="14"/>
                    <a:pt x="49" y="14"/>
                  </a:cubicBezTo>
                  <a:moveTo>
                    <a:pt x="51" y="0"/>
                  </a:moveTo>
                  <a:cubicBezTo>
                    <a:pt x="50" y="0"/>
                    <a:pt x="50" y="0"/>
                    <a:pt x="50" y="0"/>
                  </a:cubicBezTo>
                  <a:cubicBezTo>
                    <a:pt x="49" y="0"/>
                    <a:pt x="48" y="0"/>
                    <a:pt x="47" y="0"/>
                  </a:cubicBezTo>
                  <a:cubicBezTo>
                    <a:pt x="46" y="0"/>
                    <a:pt x="44" y="1"/>
                    <a:pt x="43" y="1"/>
                  </a:cubicBezTo>
                  <a:cubicBezTo>
                    <a:pt x="22" y="4"/>
                    <a:pt x="5" y="20"/>
                    <a:pt x="1" y="41"/>
                  </a:cubicBezTo>
                  <a:cubicBezTo>
                    <a:pt x="1" y="42"/>
                    <a:pt x="1" y="43"/>
                    <a:pt x="1" y="45"/>
                  </a:cubicBezTo>
                  <a:cubicBezTo>
                    <a:pt x="0" y="47"/>
                    <a:pt x="0" y="49"/>
                    <a:pt x="0" y="52"/>
                  </a:cubicBezTo>
                  <a:cubicBezTo>
                    <a:pt x="1" y="79"/>
                    <a:pt x="23" y="101"/>
                    <a:pt x="51" y="101"/>
                  </a:cubicBezTo>
                  <a:cubicBezTo>
                    <a:pt x="51" y="101"/>
                    <a:pt x="51" y="101"/>
                    <a:pt x="52" y="101"/>
                  </a:cubicBezTo>
                  <a:cubicBezTo>
                    <a:pt x="52" y="101"/>
                    <a:pt x="53" y="101"/>
                    <a:pt x="53" y="101"/>
                  </a:cubicBezTo>
                  <a:cubicBezTo>
                    <a:pt x="54" y="101"/>
                    <a:pt x="56" y="101"/>
                    <a:pt x="57" y="101"/>
                  </a:cubicBezTo>
                  <a:cubicBezTo>
                    <a:pt x="79" y="98"/>
                    <a:pt x="96" y="82"/>
                    <a:pt x="100" y="61"/>
                  </a:cubicBezTo>
                  <a:cubicBezTo>
                    <a:pt x="100" y="59"/>
                    <a:pt x="101" y="58"/>
                    <a:pt x="101" y="57"/>
                  </a:cubicBezTo>
                  <a:cubicBezTo>
                    <a:pt x="101" y="54"/>
                    <a:pt x="101" y="52"/>
                    <a:pt x="101" y="50"/>
                  </a:cubicBezTo>
                  <a:cubicBezTo>
                    <a:pt x="101" y="22"/>
                    <a:pt x="78" y="0"/>
                    <a:pt x="51"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20313"/>
            <p:cNvSpPr/>
            <p:nvPr/>
          </p:nvSpPr>
          <p:spPr bwMode="auto">
            <a:xfrm>
              <a:off x="4494894" y="7487428"/>
              <a:ext cx="110056" cy="108722"/>
            </a:xfrm>
            <a:custGeom>
              <a:avLst/>
              <a:gdLst>
                <a:gd name="T0" fmla="*/ 35 w 70"/>
                <a:gd name="T1" fmla="*/ 0 h 69"/>
                <a:gd name="T2" fmla="*/ 34 w 70"/>
                <a:gd name="T3" fmla="*/ 0 h 69"/>
                <a:gd name="T4" fmla="*/ 31 w 70"/>
                <a:gd name="T5" fmla="*/ 0 h 69"/>
                <a:gd name="T6" fmla="*/ 27 w 70"/>
                <a:gd name="T7" fmla="*/ 1 h 69"/>
                <a:gd name="T8" fmla="*/ 20 w 70"/>
                <a:gd name="T9" fmla="*/ 3 h 69"/>
                <a:gd name="T10" fmla="*/ 16 w 70"/>
                <a:gd name="T11" fmla="*/ 6 h 69"/>
                <a:gd name="T12" fmla="*/ 3 w 70"/>
                <a:gd name="T13" fmla="*/ 21 h 69"/>
                <a:gd name="T14" fmla="*/ 2 w 70"/>
                <a:gd name="T15" fmla="*/ 25 h 69"/>
                <a:gd name="T16" fmla="*/ 0 w 70"/>
                <a:gd name="T17" fmla="*/ 35 h 69"/>
                <a:gd name="T18" fmla="*/ 26 w 70"/>
                <a:gd name="T19" fmla="*/ 68 h 69"/>
                <a:gd name="T20" fmla="*/ 30 w 70"/>
                <a:gd name="T21" fmla="*/ 69 h 69"/>
                <a:gd name="T22" fmla="*/ 35 w 70"/>
                <a:gd name="T23" fmla="*/ 69 h 69"/>
                <a:gd name="T24" fmla="*/ 36 w 70"/>
                <a:gd name="T25" fmla="*/ 69 h 69"/>
                <a:gd name="T26" fmla="*/ 57 w 70"/>
                <a:gd name="T27" fmla="*/ 61 h 69"/>
                <a:gd name="T28" fmla="*/ 60 w 70"/>
                <a:gd name="T29" fmla="*/ 58 h 69"/>
                <a:gd name="T30" fmla="*/ 69 w 70"/>
                <a:gd name="T31" fmla="*/ 34 h 69"/>
                <a:gd name="T32" fmla="*/ 53 w 70"/>
                <a:gd name="T33" fmla="*/ 5 h 69"/>
                <a:gd name="T34" fmla="*/ 49 w 70"/>
                <a:gd name="T35" fmla="*/ 3 h 69"/>
                <a:gd name="T36" fmla="*/ 35 w 70"/>
                <a:gd name="T37"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0" h="69">
                  <a:moveTo>
                    <a:pt x="35" y="0"/>
                  </a:moveTo>
                  <a:cubicBezTo>
                    <a:pt x="35" y="0"/>
                    <a:pt x="35" y="0"/>
                    <a:pt x="34" y="0"/>
                  </a:cubicBezTo>
                  <a:cubicBezTo>
                    <a:pt x="33" y="0"/>
                    <a:pt x="32" y="0"/>
                    <a:pt x="31" y="0"/>
                  </a:cubicBezTo>
                  <a:cubicBezTo>
                    <a:pt x="29" y="0"/>
                    <a:pt x="28" y="1"/>
                    <a:pt x="27" y="1"/>
                  </a:cubicBezTo>
                  <a:cubicBezTo>
                    <a:pt x="24" y="2"/>
                    <a:pt x="22" y="2"/>
                    <a:pt x="20" y="3"/>
                  </a:cubicBezTo>
                  <a:cubicBezTo>
                    <a:pt x="19" y="4"/>
                    <a:pt x="17" y="5"/>
                    <a:pt x="16" y="6"/>
                  </a:cubicBezTo>
                  <a:cubicBezTo>
                    <a:pt x="10" y="9"/>
                    <a:pt x="6" y="15"/>
                    <a:pt x="3" y="21"/>
                  </a:cubicBezTo>
                  <a:cubicBezTo>
                    <a:pt x="3" y="22"/>
                    <a:pt x="2" y="24"/>
                    <a:pt x="2" y="25"/>
                  </a:cubicBezTo>
                  <a:cubicBezTo>
                    <a:pt x="1" y="28"/>
                    <a:pt x="0" y="32"/>
                    <a:pt x="0" y="35"/>
                  </a:cubicBezTo>
                  <a:cubicBezTo>
                    <a:pt x="1" y="51"/>
                    <a:pt x="12" y="64"/>
                    <a:pt x="26" y="68"/>
                  </a:cubicBezTo>
                  <a:cubicBezTo>
                    <a:pt x="28" y="68"/>
                    <a:pt x="29" y="69"/>
                    <a:pt x="30" y="69"/>
                  </a:cubicBezTo>
                  <a:cubicBezTo>
                    <a:pt x="32" y="69"/>
                    <a:pt x="33" y="69"/>
                    <a:pt x="35" y="69"/>
                  </a:cubicBezTo>
                  <a:cubicBezTo>
                    <a:pt x="35" y="69"/>
                    <a:pt x="35" y="69"/>
                    <a:pt x="36" y="69"/>
                  </a:cubicBezTo>
                  <a:cubicBezTo>
                    <a:pt x="44" y="69"/>
                    <a:pt x="51" y="66"/>
                    <a:pt x="57" y="61"/>
                  </a:cubicBezTo>
                  <a:cubicBezTo>
                    <a:pt x="58" y="60"/>
                    <a:pt x="59" y="59"/>
                    <a:pt x="60" y="58"/>
                  </a:cubicBezTo>
                  <a:cubicBezTo>
                    <a:pt x="66" y="52"/>
                    <a:pt x="70" y="43"/>
                    <a:pt x="69" y="34"/>
                  </a:cubicBezTo>
                  <a:cubicBezTo>
                    <a:pt x="69" y="22"/>
                    <a:pt x="63" y="11"/>
                    <a:pt x="53" y="5"/>
                  </a:cubicBezTo>
                  <a:cubicBezTo>
                    <a:pt x="52" y="4"/>
                    <a:pt x="50" y="4"/>
                    <a:pt x="49" y="3"/>
                  </a:cubicBezTo>
                  <a:cubicBezTo>
                    <a:pt x="45" y="1"/>
                    <a:pt x="40" y="0"/>
                    <a:pt x="35"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97" name="Freeform 20314"/>
            <p:cNvSpPr>
              <a:spLocks noEditPoints="1"/>
            </p:cNvSpPr>
            <p:nvPr/>
          </p:nvSpPr>
          <p:spPr bwMode="auto">
            <a:xfrm>
              <a:off x="4439532" y="7430732"/>
              <a:ext cx="220778" cy="222112"/>
            </a:xfrm>
            <a:custGeom>
              <a:avLst/>
              <a:gdLst>
                <a:gd name="T0" fmla="*/ 63 w 140"/>
                <a:gd name="T1" fmla="*/ 20 h 141"/>
                <a:gd name="T2" fmla="*/ 69 w 140"/>
                <a:gd name="T3" fmla="*/ 19 h 141"/>
                <a:gd name="T4" fmla="*/ 70 w 140"/>
                <a:gd name="T5" fmla="*/ 19 h 141"/>
                <a:gd name="T6" fmla="*/ 92 w 140"/>
                <a:gd name="T7" fmla="*/ 24 h 141"/>
                <a:gd name="T8" fmla="*/ 96 w 140"/>
                <a:gd name="T9" fmla="*/ 26 h 141"/>
                <a:gd name="T10" fmla="*/ 121 w 140"/>
                <a:gd name="T11" fmla="*/ 70 h 141"/>
                <a:gd name="T12" fmla="*/ 106 w 140"/>
                <a:gd name="T13" fmla="*/ 107 h 141"/>
                <a:gd name="T14" fmla="*/ 103 w 140"/>
                <a:gd name="T15" fmla="*/ 110 h 141"/>
                <a:gd name="T16" fmla="*/ 71 w 140"/>
                <a:gd name="T17" fmla="*/ 122 h 141"/>
                <a:gd name="T18" fmla="*/ 70 w 140"/>
                <a:gd name="T19" fmla="*/ 122 h 141"/>
                <a:gd name="T20" fmla="*/ 62 w 140"/>
                <a:gd name="T21" fmla="*/ 121 h 141"/>
                <a:gd name="T22" fmla="*/ 58 w 140"/>
                <a:gd name="T23" fmla="*/ 120 h 141"/>
                <a:gd name="T24" fmla="*/ 19 w 140"/>
                <a:gd name="T25" fmla="*/ 71 h 141"/>
                <a:gd name="T26" fmla="*/ 21 w 140"/>
                <a:gd name="T27" fmla="*/ 56 h 141"/>
                <a:gd name="T28" fmla="*/ 22 w 140"/>
                <a:gd name="T29" fmla="*/ 51 h 141"/>
                <a:gd name="T30" fmla="*/ 43 w 140"/>
                <a:gd name="T31" fmla="*/ 27 h 141"/>
                <a:gd name="T32" fmla="*/ 47 w 140"/>
                <a:gd name="T33" fmla="*/ 25 h 141"/>
                <a:gd name="T34" fmla="*/ 59 w 140"/>
                <a:gd name="T35" fmla="*/ 21 h 141"/>
                <a:gd name="T36" fmla="*/ 63 w 140"/>
                <a:gd name="T37" fmla="*/ 20 h 141"/>
                <a:gd name="T38" fmla="*/ 70 w 140"/>
                <a:gd name="T39" fmla="*/ 0 h 141"/>
                <a:gd name="T40" fmla="*/ 69 w 140"/>
                <a:gd name="T41" fmla="*/ 0 h 141"/>
                <a:gd name="T42" fmla="*/ 60 w 140"/>
                <a:gd name="T43" fmla="*/ 1 h 141"/>
                <a:gd name="T44" fmla="*/ 55 w 140"/>
                <a:gd name="T45" fmla="*/ 2 h 141"/>
                <a:gd name="T46" fmla="*/ 38 w 140"/>
                <a:gd name="T47" fmla="*/ 8 h 141"/>
                <a:gd name="T48" fmla="*/ 34 w 140"/>
                <a:gd name="T49" fmla="*/ 10 h 141"/>
                <a:gd name="T50" fmla="*/ 5 w 140"/>
                <a:gd name="T51" fmla="*/ 45 h 141"/>
                <a:gd name="T52" fmla="*/ 3 w 140"/>
                <a:gd name="T53" fmla="*/ 49 h 141"/>
                <a:gd name="T54" fmla="*/ 0 w 140"/>
                <a:gd name="T55" fmla="*/ 72 h 141"/>
                <a:gd name="T56" fmla="*/ 54 w 140"/>
                <a:gd name="T57" fmla="*/ 139 h 141"/>
                <a:gd name="T58" fmla="*/ 59 w 140"/>
                <a:gd name="T59" fmla="*/ 140 h 141"/>
                <a:gd name="T60" fmla="*/ 70 w 140"/>
                <a:gd name="T61" fmla="*/ 141 h 141"/>
                <a:gd name="T62" fmla="*/ 71 w 140"/>
                <a:gd name="T63" fmla="*/ 141 h 141"/>
                <a:gd name="T64" fmla="*/ 116 w 140"/>
                <a:gd name="T65" fmla="*/ 123 h 141"/>
                <a:gd name="T66" fmla="*/ 119 w 140"/>
                <a:gd name="T67" fmla="*/ 120 h 141"/>
                <a:gd name="T68" fmla="*/ 140 w 140"/>
                <a:gd name="T69" fmla="*/ 69 h 141"/>
                <a:gd name="T70" fmla="*/ 105 w 140"/>
                <a:gd name="T71" fmla="*/ 10 h 141"/>
                <a:gd name="T72" fmla="*/ 101 w 140"/>
                <a:gd name="T73" fmla="*/ 8 h 141"/>
                <a:gd name="T74" fmla="*/ 70 w 140"/>
                <a:gd name="T75"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0" h="141">
                  <a:moveTo>
                    <a:pt x="63" y="20"/>
                  </a:moveTo>
                  <a:cubicBezTo>
                    <a:pt x="65" y="19"/>
                    <a:pt x="67" y="19"/>
                    <a:pt x="69" y="19"/>
                  </a:cubicBezTo>
                  <a:cubicBezTo>
                    <a:pt x="69" y="19"/>
                    <a:pt x="70" y="19"/>
                    <a:pt x="70" y="19"/>
                  </a:cubicBezTo>
                  <a:cubicBezTo>
                    <a:pt x="78" y="19"/>
                    <a:pt x="85" y="21"/>
                    <a:pt x="92" y="24"/>
                  </a:cubicBezTo>
                  <a:cubicBezTo>
                    <a:pt x="93" y="25"/>
                    <a:pt x="94" y="26"/>
                    <a:pt x="96" y="26"/>
                  </a:cubicBezTo>
                  <a:cubicBezTo>
                    <a:pt x="111" y="35"/>
                    <a:pt x="121" y="51"/>
                    <a:pt x="121" y="70"/>
                  </a:cubicBezTo>
                  <a:cubicBezTo>
                    <a:pt x="121" y="84"/>
                    <a:pt x="116" y="97"/>
                    <a:pt x="106" y="107"/>
                  </a:cubicBezTo>
                  <a:cubicBezTo>
                    <a:pt x="105" y="108"/>
                    <a:pt x="104" y="109"/>
                    <a:pt x="103" y="110"/>
                  </a:cubicBezTo>
                  <a:cubicBezTo>
                    <a:pt x="94" y="117"/>
                    <a:pt x="83" y="122"/>
                    <a:pt x="71" y="122"/>
                  </a:cubicBezTo>
                  <a:cubicBezTo>
                    <a:pt x="71" y="122"/>
                    <a:pt x="70" y="122"/>
                    <a:pt x="70" y="122"/>
                  </a:cubicBezTo>
                  <a:cubicBezTo>
                    <a:pt x="67" y="122"/>
                    <a:pt x="65" y="122"/>
                    <a:pt x="62" y="121"/>
                  </a:cubicBezTo>
                  <a:cubicBezTo>
                    <a:pt x="61" y="121"/>
                    <a:pt x="59" y="121"/>
                    <a:pt x="58" y="120"/>
                  </a:cubicBezTo>
                  <a:cubicBezTo>
                    <a:pt x="36" y="115"/>
                    <a:pt x="19" y="95"/>
                    <a:pt x="19" y="71"/>
                  </a:cubicBezTo>
                  <a:cubicBezTo>
                    <a:pt x="19" y="66"/>
                    <a:pt x="19" y="61"/>
                    <a:pt x="21" y="56"/>
                  </a:cubicBezTo>
                  <a:cubicBezTo>
                    <a:pt x="21" y="54"/>
                    <a:pt x="22" y="53"/>
                    <a:pt x="22" y="51"/>
                  </a:cubicBezTo>
                  <a:cubicBezTo>
                    <a:pt x="27" y="41"/>
                    <a:pt x="34" y="33"/>
                    <a:pt x="43" y="27"/>
                  </a:cubicBezTo>
                  <a:cubicBezTo>
                    <a:pt x="44" y="26"/>
                    <a:pt x="46" y="25"/>
                    <a:pt x="47" y="25"/>
                  </a:cubicBezTo>
                  <a:cubicBezTo>
                    <a:pt x="51" y="23"/>
                    <a:pt x="55" y="21"/>
                    <a:pt x="59" y="21"/>
                  </a:cubicBezTo>
                  <a:cubicBezTo>
                    <a:pt x="60" y="20"/>
                    <a:pt x="61" y="20"/>
                    <a:pt x="63" y="20"/>
                  </a:cubicBezTo>
                  <a:moveTo>
                    <a:pt x="70" y="0"/>
                  </a:moveTo>
                  <a:cubicBezTo>
                    <a:pt x="70" y="0"/>
                    <a:pt x="69" y="0"/>
                    <a:pt x="69" y="0"/>
                  </a:cubicBezTo>
                  <a:cubicBezTo>
                    <a:pt x="66" y="1"/>
                    <a:pt x="63" y="1"/>
                    <a:pt x="60" y="1"/>
                  </a:cubicBezTo>
                  <a:cubicBezTo>
                    <a:pt x="58" y="1"/>
                    <a:pt x="57" y="2"/>
                    <a:pt x="55" y="2"/>
                  </a:cubicBezTo>
                  <a:cubicBezTo>
                    <a:pt x="49" y="3"/>
                    <a:pt x="43" y="6"/>
                    <a:pt x="38" y="8"/>
                  </a:cubicBezTo>
                  <a:cubicBezTo>
                    <a:pt x="36" y="9"/>
                    <a:pt x="35" y="10"/>
                    <a:pt x="34" y="10"/>
                  </a:cubicBezTo>
                  <a:cubicBezTo>
                    <a:pt x="21" y="18"/>
                    <a:pt x="10" y="31"/>
                    <a:pt x="5" y="45"/>
                  </a:cubicBezTo>
                  <a:cubicBezTo>
                    <a:pt x="4" y="46"/>
                    <a:pt x="4" y="48"/>
                    <a:pt x="3" y="49"/>
                  </a:cubicBezTo>
                  <a:cubicBezTo>
                    <a:pt x="1" y="56"/>
                    <a:pt x="0" y="64"/>
                    <a:pt x="0" y="72"/>
                  </a:cubicBezTo>
                  <a:cubicBezTo>
                    <a:pt x="0" y="105"/>
                    <a:pt x="24" y="132"/>
                    <a:pt x="54" y="139"/>
                  </a:cubicBezTo>
                  <a:cubicBezTo>
                    <a:pt x="56" y="139"/>
                    <a:pt x="57" y="139"/>
                    <a:pt x="59" y="140"/>
                  </a:cubicBezTo>
                  <a:cubicBezTo>
                    <a:pt x="62" y="140"/>
                    <a:pt x="66" y="141"/>
                    <a:pt x="70" y="141"/>
                  </a:cubicBezTo>
                  <a:cubicBezTo>
                    <a:pt x="70" y="141"/>
                    <a:pt x="71" y="141"/>
                    <a:pt x="71" y="141"/>
                  </a:cubicBezTo>
                  <a:cubicBezTo>
                    <a:pt x="88" y="140"/>
                    <a:pt x="104" y="134"/>
                    <a:pt x="116" y="123"/>
                  </a:cubicBezTo>
                  <a:cubicBezTo>
                    <a:pt x="117" y="122"/>
                    <a:pt x="118" y="121"/>
                    <a:pt x="119" y="120"/>
                  </a:cubicBezTo>
                  <a:cubicBezTo>
                    <a:pt x="132" y="107"/>
                    <a:pt x="140" y="89"/>
                    <a:pt x="140" y="69"/>
                  </a:cubicBezTo>
                  <a:cubicBezTo>
                    <a:pt x="140" y="44"/>
                    <a:pt x="125" y="21"/>
                    <a:pt x="105" y="10"/>
                  </a:cubicBezTo>
                  <a:cubicBezTo>
                    <a:pt x="103" y="9"/>
                    <a:pt x="102" y="8"/>
                    <a:pt x="101" y="8"/>
                  </a:cubicBezTo>
                  <a:cubicBezTo>
                    <a:pt x="91" y="3"/>
                    <a:pt x="81" y="0"/>
                    <a:pt x="70"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198" name="Freeform 20315"/>
            <p:cNvSpPr/>
            <p:nvPr/>
          </p:nvSpPr>
          <p:spPr bwMode="auto">
            <a:xfrm>
              <a:off x="5096531" y="6418888"/>
              <a:ext cx="46023" cy="45356"/>
            </a:xfrm>
            <a:custGeom>
              <a:avLst/>
              <a:gdLst>
                <a:gd name="T0" fmla="*/ 15 w 29"/>
                <a:gd name="T1" fmla="*/ 0 h 29"/>
                <a:gd name="T2" fmla="*/ 15 w 29"/>
                <a:gd name="T3" fmla="*/ 0 h 29"/>
                <a:gd name="T4" fmla="*/ 10 w 29"/>
                <a:gd name="T5" fmla="*/ 1 h 29"/>
                <a:gd name="T6" fmla="*/ 6 w 29"/>
                <a:gd name="T7" fmla="*/ 3 h 29"/>
                <a:gd name="T8" fmla="*/ 1 w 29"/>
                <a:gd name="T9" fmla="*/ 9 h 29"/>
                <a:gd name="T10" fmla="*/ 0 w 29"/>
                <a:gd name="T11" fmla="*/ 13 h 29"/>
                <a:gd name="T12" fmla="*/ 0 w 29"/>
                <a:gd name="T13" fmla="*/ 14 h 29"/>
                <a:gd name="T14" fmla="*/ 9 w 29"/>
                <a:gd name="T15" fmla="*/ 27 h 29"/>
                <a:gd name="T16" fmla="*/ 13 w 29"/>
                <a:gd name="T17" fmla="*/ 29 h 29"/>
                <a:gd name="T18" fmla="*/ 15 w 29"/>
                <a:gd name="T19" fmla="*/ 29 h 29"/>
                <a:gd name="T20" fmla="*/ 15 w 29"/>
                <a:gd name="T21" fmla="*/ 29 h 29"/>
                <a:gd name="T22" fmla="*/ 29 w 29"/>
                <a:gd name="T23" fmla="*/ 19 h 29"/>
                <a:gd name="T24" fmla="*/ 29 w 29"/>
                <a:gd name="T25" fmla="*/ 14 h 29"/>
                <a:gd name="T26" fmla="*/ 29 w 29"/>
                <a:gd name="T27" fmla="*/ 14 h 29"/>
                <a:gd name="T28" fmla="*/ 15 w 29"/>
                <a:gd name="T2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 h="29">
                  <a:moveTo>
                    <a:pt x="15" y="0"/>
                  </a:moveTo>
                  <a:cubicBezTo>
                    <a:pt x="15" y="0"/>
                    <a:pt x="15" y="0"/>
                    <a:pt x="15" y="0"/>
                  </a:cubicBezTo>
                  <a:cubicBezTo>
                    <a:pt x="13" y="0"/>
                    <a:pt x="11" y="0"/>
                    <a:pt x="10" y="1"/>
                  </a:cubicBezTo>
                  <a:cubicBezTo>
                    <a:pt x="8" y="1"/>
                    <a:pt x="7" y="2"/>
                    <a:pt x="6" y="3"/>
                  </a:cubicBezTo>
                  <a:cubicBezTo>
                    <a:pt x="4" y="5"/>
                    <a:pt x="2" y="7"/>
                    <a:pt x="1" y="9"/>
                  </a:cubicBezTo>
                  <a:cubicBezTo>
                    <a:pt x="1" y="10"/>
                    <a:pt x="1" y="12"/>
                    <a:pt x="0" y="13"/>
                  </a:cubicBezTo>
                  <a:cubicBezTo>
                    <a:pt x="0" y="14"/>
                    <a:pt x="0" y="14"/>
                    <a:pt x="0" y="14"/>
                  </a:cubicBezTo>
                  <a:cubicBezTo>
                    <a:pt x="1" y="20"/>
                    <a:pt x="4" y="25"/>
                    <a:pt x="9" y="27"/>
                  </a:cubicBezTo>
                  <a:cubicBezTo>
                    <a:pt x="10" y="28"/>
                    <a:pt x="11" y="28"/>
                    <a:pt x="13" y="29"/>
                  </a:cubicBezTo>
                  <a:cubicBezTo>
                    <a:pt x="14" y="29"/>
                    <a:pt x="14" y="29"/>
                    <a:pt x="15" y="29"/>
                  </a:cubicBezTo>
                  <a:cubicBezTo>
                    <a:pt x="15" y="29"/>
                    <a:pt x="15" y="29"/>
                    <a:pt x="15" y="29"/>
                  </a:cubicBezTo>
                  <a:cubicBezTo>
                    <a:pt x="22" y="29"/>
                    <a:pt x="27" y="24"/>
                    <a:pt x="29" y="19"/>
                  </a:cubicBezTo>
                  <a:cubicBezTo>
                    <a:pt x="29" y="17"/>
                    <a:pt x="29" y="16"/>
                    <a:pt x="29" y="14"/>
                  </a:cubicBezTo>
                  <a:cubicBezTo>
                    <a:pt x="29" y="14"/>
                    <a:pt x="29" y="14"/>
                    <a:pt x="29" y="14"/>
                  </a:cubicBezTo>
                  <a:cubicBezTo>
                    <a:pt x="29" y="6"/>
                    <a:pt x="23" y="0"/>
                    <a:pt x="15"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20316"/>
            <p:cNvSpPr>
              <a:spLocks noEditPoints="1"/>
            </p:cNvSpPr>
            <p:nvPr/>
          </p:nvSpPr>
          <p:spPr bwMode="auto">
            <a:xfrm>
              <a:off x="5074520" y="6394876"/>
              <a:ext cx="91380" cy="92714"/>
            </a:xfrm>
            <a:custGeom>
              <a:avLst/>
              <a:gdLst>
                <a:gd name="T0" fmla="*/ 19 w 58"/>
                <a:gd name="T1" fmla="*/ 10 h 59"/>
                <a:gd name="T2" fmla="*/ 29 w 58"/>
                <a:gd name="T3" fmla="*/ 8 h 59"/>
                <a:gd name="T4" fmla="*/ 29 w 58"/>
                <a:gd name="T5" fmla="*/ 8 h 59"/>
                <a:gd name="T6" fmla="*/ 50 w 58"/>
                <a:gd name="T7" fmla="*/ 29 h 59"/>
                <a:gd name="T8" fmla="*/ 50 w 58"/>
                <a:gd name="T9" fmla="*/ 31 h 59"/>
                <a:gd name="T10" fmla="*/ 50 w 58"/>
                <a:gd name="T11" fmla="*/ 35 h 59"/>
                <a:gd name="T12" fmla="*/ 29 w 58"/>
                <a:gd name="T13" fmla="*/ 51 h 59"/>
                <a:gd name="T14" fmla="*/ 29 w 58"/>
                <a:gd name="T15" fmla="*/ 51 h 59"/>
                <a:gd name="T16" fmla="*/ 24 w 58"/>
                <a:gd name="T17" fmla="*/ 50 h 59"/>
                <a:gd name="T18" fmla="*/ 20 w 58"/>
                <a:gd name="T19" fmla="*/ 49 h 59"/>
                <a:gd name="T20" fmla="*/ 7 w 58"/>
                <a:gd name="T21" fmla="*/ 30 h 59"/>
                <a:gd name="T22" fmla="*/ 8 w 58"/>
                <a:gd name="T23" fmla="*/ 27 h 59"/>
                <a:gd name="T24" fmla="*/ 8 w 58"/>
                <a:gd name="T25" fmla="*/ 23 h 59"/>
                <a:gd name="T26" fmla="*/ 15 w 58"/>
                <a:gd name="T27" fmla="*/ 13 h 59"/>
                <a:gd name="T28" fmla="*/ 19 w 58"/>
                <a:gd name="T29" fmla="*/ 10 h 59"/>
                <a:gd name="T30" fmla="*/ 29 w 58"/>
                <a:gd name="T31" fmla="*/ 0 h 59"/>
                <a:gd name="T32" fmla="*/ 28 w 58"/>
                <a:gd name="T33" fmla="*/ 0 h 59"/>
                <a:gd name="T34" fmla="*/ 14 w 58"/>
                <a:gd name="T35" fmla="*/ 4 h 59"/>
                <a:gd name="T36" fmla="*/ 10 w 58"/>
                <a:gd name="T37" fmla="*/ 7 h 59"/>
                <a:gd name="T38" fmla="*/ 1 w 58"/>
                <a:gd name="T39" fmla="*/ 22 h 59"/>
                <a:gd name="T40" fmla="*/ 0 w 58"/>
                <a:gd name="T41" fmla="*/ 26 h 59"/>
                <a:gd name="T42" fmla="*/ 0 w 58"/>
                <a:gd name="T43" fmla="*/ 30 h 59"/>
                <a:gd name="T44" fmla="*/ 16 w 58"/>
                <a:gd name="T45" fmla="*/ 56 h 59"/>
                <a:gd name="T46" fmla="*/ 20 w 58"/>
                <a:gd name="T47" fmla="*/ 57 h 59"/>
                <a:gd name="T48" fmla="*/ 29 w 58"/>
                <a:gd name="T49" fmla="*/ 59 h 59"/>
                <a:gd name="T50" fmla="*/ 29 w 58"/>
                <a:gd name="T51" fmla="*/ 59 h 59"/>
                <a:gd name="T52" fmla="*/ 57 w 58"/>
                <a:gd name="T53" fmla="*/ 37 h 59"/>
                <a:gd name="T54" fmla="*/ 58 w 58"/>
                <a:gd name="T55" fmla="*/ 32 h 59"/>
                <a:gd name="T56" fmla="*/ 58 w 58"/>
                <a:gd name="T57" fmla="*/ 29 h 59"/>
                <a:gd name="T58" fmla="*/ 29 w 58"/>
                <a:gd name="T59"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58" h="59">
                  <a:moveTo>
                    <a:pt x="19" y="10"/>
                  </a:moveTo>
                  <a:cubicBezTo>
                    <a:pt x="22" y="9"/>
                    <a:pt x="25" y="8"/>
                    <a:pt x="29" y="8"/>
                  </a:cubicBezTo>
                  <a:cubicBezTo>
                    <a:pt x="29" y="8"/>
                    <a:pt x="29" y="8"/>
                    <a:pt x="29" y="8"/>
                  </a:cubicBezTo>
                  <a:cubicBezTo>
                    <a:pt x="41" y="8"/>
                    <a:pt x="50" y="17"/>
                    <a:pt x="50" y="29"/>
                  </a:cubicBezTo>
                  <a:cubicBezTo>
                    <a:pt x="50" y="29"/>
                    <a:pt x="50" y="30"/>
                    <a:pt x="50" y="31"/>
                  </a:cubicBezTo>
                  <a:cubicBezTo>
                    <a:pt x="50" y="32"/>
                    <a:pt x="50" y="34"/>
                    <a:pt x="50" y="35"/>
                  </a:cubicBezTo>
                  <a:cubicBezTo>
                    <a:pt x="47" y="44"/>
                    <a:pt x="39" y="50"/>
                    <a:pt x="29" y="51"/>
                  </a:cubicBezTo>
                  <a:cubicBezTo>
                    <a:pt x="29" y="51"/>
                    <a:pt x="29" y="51"/>
                    <a:pt x="29" y="51"/>
                  </a:cubicBezTo>
                  <a:cubicBezTo>
                    <a:pt x="27" y="51"/>
                    <a:pt x="25" y="50"/>
                    <a:pt x="24" y="50"/>
                  </a:cubicBezTo>
                  <a:cubicBezTo>
                    <a:pt x="22" y="50"/>
                    <a:pt x="21" y="49"/>
                    <a:pt x="20" y="49"/>
                  </a:cubicBezTo>
                  <a:cubicBezTo>
                    <a:pt x="13" y="45"/>
                    <a:pt x="8" y="38"/>
                    <a:pt x="7" y="30"/>
                  </a:cubicBezTo>
                  <a:cubicBezTo>
                    <a:pt x="7" y="29"/>
                    <a:pt x="7" y="28"/>
                    <a:pt x="8" y="27"/>
                  </a:cubicBezTo>
                  <a:cubicBezTo>
                    <a:pt x="8" y="26"/>
                    <a:pt x="8" y="24"/>
                    <a:pt x="8" y="23"/>
                  </a:cubicBezTo>
                  <a:cubicBezTo>
                    <a:pt x="10" y="19"/>
                    <a:pt x="12" y="15"/>
                    <a:pt x="15" y="13"/>
                  </a:cubicBezTo>
                  <a:cubicBezTo>
                    <a:pt x="16" y="12"/>
                    <a:pt x="18" y="11"/>
                    <a:pt x="19" y="10"/>
                  </a:cubicBezTo>
                  <a:moveTo>
                    <a:pt x="29" y="0"/>
                  </a:moveTo>
                  <a:cubicBezTo>
                    <a:pt x="29" y="0"/>
                    <a:pt x="29" y="0"/>
                    <a:pt x="28" y="0"/>
                  </a:cubicBezTo>
                  <a:cubicBezTo>
                    <a:pt x="23" y="0"/>
                    <a:pt x="18" y="2"/>
                    <a:pt x="14" y="4"/>
                  </a:cubicBezTo>
                  <a:cubicBezTo>
                    <a:pt x="12" y="5"/>
                    <a:pt x="11" y="6"/>
                    <a:pt x="10" y="7"/>
                  </a:cubicBezTo>
                  <a:cubicBezTo>
                    <a:pt x="6" y="10"/>
                    <a:pt x="2" y="16"/>
                    <a:pt x="1" y="22"/>
                  </a:cubicBezTo>
                  <a:cubicBezTo>
                    <a:pt x="0" y="23"/>
                    <a:pt x="0" y="25"/>
                    <a:pt x="0" y="26"/>
                  </a:cubicBezTo>
                  <a:cubicBezTo>
                    <a:pt x="0" y="27"/>
                    <a:pt x="0" y="28"/>
                    <a:pt x="0" y="30"/>
                  </a:cubicBezTo>
                  <a:cubicBezTo>
                    <a:pt x="0" y="41"/>
                    <a:pt x="6" y="51"/>
                    <a:pt x="16" y="56"/>
                  </a:cubicBezTo>
                  <a:cubicBezTo>
                    <a:pt x="17" y="56"/>
                    <a:pt x="19" y="57"/>
                    <a:pt x="20" y="57"/>
                  </a:cubicBezTo>
                  <a:cubicBezTo>
                    <a:pt x="23" y="58"/>
                    <a:pt x="26" y="59"/>
                    <a:pt x="29" y="59"/>
                  </a:cubicBezTo>
                  <a:cubicBezTo>
                    <a:pt x="29" y="59"/>
                    <a:pt x="29" y="59"/>
                    <a:pt x="29" y="59"/>
                  </a:cubicBezTo>
                  <a:cubicBezTo>
                    <a:pt x="43" y="58"/>
                    <a:pt x="54" y="49"/>
                    <a:pt x="57" y="37"/>
                  </a:cubicBezTo>
                  <a:cubicBezTo>
                    <a:pt x="58" y="35"/>
                    <a:pt x="58" y="34"/>
                    <a:pt x="58" y="32"/>
                  </a:cubicBezTo>
                  <a:cubicBezTo>
                    <a:pt x="58" y="31"/>
                    <a:pt x="58" y="30"/>
                    <a:pt x="58" y="29"/>
                  </a:cubicBezTo>
                  <a:cubicBezTo>
                    <a:pt x="58" y="13"/>
                    <a:pt x="45" y="0"/>
                    <a:pt x="29"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20317"/>
            <p:cNvSpPr/>
            <p:nvPr/>
          </p:nvSpPr>
          <p:spPr bwMode="auto">
            <a:xfrm>
              <a:off x="5359997" y="7432066"/>
              <a:ext cx="60030" cy="60030"/>
            </a:xfrm>
            <a:custGeom>
              <a:avLst/>
              <a:gdLst>
                <a:gd name="T0" fmla="*/ 19 w 38"/>
                <a:gd name="T1" fmla="*/ 0 h 38"/>
                <a:gd name="T2" fmla="*/ 19 w 38"/>
                <a:gd name="T3" fmla="*/ 0 h 38"/>
                <a:gd name="T4" fmla="*/ 19 w 38"/>
                <a:gd name="T5" fmla="*/ 0 h 38"/>
                <a:gd name="T6" fmla="*/ 8 w 38"/>
                <a:gd name="T7" fmla="*/ 4 h 38"/>
                <a:gd name="T8" fmla="*/ 5 w 38"/>
                <a:gd name="T9" fmla="*/ 7 h 38"/>
                <a:gd name="T10" fmla="*/ 0 w 38"/>
                <a:gd name="T11" fmla="*/ 20 h 38"/>
                <a:gd name="T12" fmla="*/ 5 w 38"/>
                <a:gd name="T13" fmla="*/ 32 h 38"/>
                <a:gd name="T14" fmla="*/ 8 w 38"/>
                <a:gd name="T15" fmla="*/ 35 h 38"/>
                <a:gd name="T16" fmla="*/ 19 w 38"/>
                <a:gd name="T17" fmla="*/ 38 h 38"/>
                <a:gd name="T18" fmla="*/ 20 w 38"/>
                <a:gd name="T19" fmla="*/ 38 h 38"/>
                <a:gd name="T20" fmla="*/ 36 w 38"/>
                <a:gd name="T21" fmla="*/ 29 h 38"/>
                <a:gd name="T22" fmla="*/ 37 w 38"/>
                <a:gd name="T23" fmla="*/ 26 h 38"/>
                <a:gd name="T24" fmla="*/ 38 w 38"/>
                <a:gd name="T25" fmla="*/ 19 h 38"/>
                <a:gd name="T26" fmla="*/ 37 w 38"/>
                <a:gd name="T27" fmla="*/ 13 h 38"/>
                <a:gd name="T28" fmla="*/ 35 w 38"/>
                <a:gd name="T29" fmla="*/ 9 h 38"/>
                <a:gd name="T30" fmla="*/ 28 w 38"/>
                <a:gd name="T31" fmla="*/ 2 h 38"/>
                <a:gd name="T32" fmla="*/ 24 w 38"/>
                <a:gd name="T33" fmla="*/ 1 h 38"/>
                <a:gd name="T34" fmla="*/ 19 w 38"/>
                <a:gd name="T3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8" h="38">
                  <a:moveTo>
                    <a:pt x="19" y="0"/>
                  </a:moveTo>
                  <a:cubicBezTo>
                    <a:pt x="19" y="0"/>
                    <a:pt x="19" y="0"/>
                    <a:pt x="19" y="0"/>
                  </a:cubicBezTo>
                  <a:cubicBezTo>
                    <a:pt x="19" y="0"/>
                    <a:pt x="19" y="0"/>
                    <a:pt x="19" y="0"/>
                  </a:cubicBezTo>
                  <a:cubicBezTo>
                    <a:pt x="15" y="0"/>
                    <a:pt x="11" y="2"/>
                    <a:pt x="8" y="4"/>
                  </a:cubicBezTo>
                  <a:cubicBezTo>
                    <a:pt x="7" y="5"/>
                    <a:pt x="6" y="6"/>
                    <a:pt x="5" y="7"/>
                  </a:cubicBezTo>
                  <a:cubicBezTo>
                    <a:pt x="2" y="10"/>
                    <a:pt x="0" y="15"/>
                    <a:pt x="0" y="20"/>
                  </a:cubicBezTo>
                  <a:cubicBezTo>
                    <a:pt x="0" y="24"/>
                    <a:pt x="2" y="28"/>
                    <a:pt x="5" y="32"/>
                  </a:cubicBezTo>
                  <a:cubicBezTo>
                    <a:pt x="6" y="33"/>
                    <a:pt x="7" y="34"/>
                    <a:pt x="8" y="35"/>
                  </a:cubicBezTo>
                  <a:cubicBezTo>
                    <a:pt x="11" y="37"/>
                    <a:pt x="15" y="38"/>
                    <a:pt x="19" y="38"/>
                  </a:cubicBezTo>
                  <a:cubicBezTo>
                    <a:pt x="19" y="38"/>
                    <a:pt x="20" y="38"/>
                    <a:pt x="20" y="38"/>
                  </a:cubicBezTo>
                  <a:cubicBezTo>
                    <a:pt x="26" y="38"/>
                    <a:pt x="32" y="35"/>
                    <a:pt x="36" y="29"/>
                  </a:cubicBezTo>
                  <a:cubicBezTo>
                    <a:pt x="36" y="28"/>
                    <a:pt x="37" y="27"/>
                    <a:pt x="37" y="26"/>
                  </a:cubicBezTo>
                  <a:cubicBezTo>
                    <a:pt x="38" y="23"/>
                    <a:pt x="38" y="21"/>
                    <a:pt x="38" y="19"/>
                  </a:cubicBezTo>
                  <a:cubicBezTo>
                    <a:pt x="38" y="17"/>
                    <a:pt x="38" y="15"/>
                    <a:pt x="37" y="13"/>
                  </a:cubicBezTo>
                  <a:cubicBezTo>
                    <a:pt x="37" y="11"/>
                    <a:pt x="36" y="10"/>
                    <a:pt x="35" y="9"/>
                  </a:cubicBezTo>
                  <a:cubicBezTo>
                    <a:pt x="33" y="6"/>
                    <a:pt x="31" y="3"/>
                    <a:pt x="28" y="2"/>
                  </a:cubicBezTo>
                  <a:cubicBezTo>
                    <a:pt x="26" y="1"/>
                    <a:pt x="25" y="1"/>
                    <a:pt x="24" y="1"/>
                  </a:cubicBezTo>
                  <a:cubicBezTo>
                    <a:pt x="22" y="0"/>
                    <a:pt x="21" y="0"/>
                    <a:pt x="19"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01" name="Freeform 20318"/>
            <p:cNvSpPr>
              <a:spLocks noEditPoints="1"/>
            </p:cNvSpPr>
            <p:nvPr/>
          </p:nvSpPr>
          <p:spPr bwMode="auto">
            <a:xfrm>
              <a:off x="5328648" y="7400717"/>
              <a:ext cx="122729" cy="122729"/>
            </a:xfrm>
            <a:custGeom>
              <a:avLst/>
              <a:gdLst>
                <a:gd name="T0" fmla="*/ 22 w 78"/>
                <a:gd name="T1" fmla="*/ 17 h 78"/>
                <a:gd name="T2" fmla="*/ 39 w 78"/>
                <a:gd name="T3" fmla="*/ 11 h 78"/>
                <a:gd name="T4" fmla="*/ 39 w 78"/>
                <a:gd name="T5" fmla="*/ 11 h 78"/>
                <a:gd name="T6" fmla="*/ 40 w 78"/>
                <a:gd name="T7" fmla="*/ 11 h 78"/>
                <a:gd name="T8" fmla="*/ 45 w 78"/>
                <a:gd name="T9" fmla="*/ 11 h 78"/>
                <a:gd name="T10" fmla="*/ 47 w 78"/>
                <a:gd name="T11" fmla="*/ 12 h 78"/>
                <a:gd name="T12" fmla="*/ 51 w 78"/>
                <a:gd name="T13" fmla="*/ 13 h 78"/>
                <a:gd name="T14" fmla="*/ 64 w 78"/>
                <a:gd name="T15" fmla="*/ 24 h 78"/>
                <a:gd name="T16" fmla="*/ 66 w 78"/>
                <a:gd name="T17" fmla="*/ 28 h 78"/>
                <a:gd name="T18" fmla="*/ 68 w 78"/>
                <a:gd name="T19" fmla="*/ 39 h 78"/>
                <a:gd name="T20" fmla="*/ 66 w 78"/>
                <a:gd name="T21" fmla="*/ 50 h 78"/>
                <a:gd name="T22" fmla="*/ 64 w 78"/>
                <a:gd name="T23" fmla="*/ 53 h 78"/>
                <a:gd name="T24" fmla="*/ 40 w 78"/>
                <a:gd name="T25" fmla="*/ 68 h 78"/>
                <a:gd name="T26" fmla="*/ 39 w 78"/>
                <a:gd name="T27" fmla="*/ 68 h 78"/>
                <a:gd name="T28" fmla="*/ 21 w 78"/>
                <a:gd name="T29" fmla="*/ 61 h 78"/>
                <a:gd name="T30" fmla="*/ 18 w 78"/>
                <a:gd name="T31" fmla="*/ 58 h 78"/>
                <a:gd name="T32" fmla="*/ 11 w 78"/>
                <a:gd name="T33" fmla="*/ 40 h 78"/>
                <a:gd name="T34" fmla="*/ 18 w 78"/>
                <a:gd name="T35" fmla="*/ 20 h 78"/>
                <a:gd name="T36" fmla="*/ 22 w 78"/>
                <a:gd name="T37" fmla="*/ 17 h 78"/>
                <a:gd name="T38" fmla="*/ 39 w 78"/>
                <a:gd name="T39" fmla="*/ 0 h 78"/>
                <a:gd name="T40" fmla="*/ 39 w 78"/>
                <a:gd name="T41" fmla="*/ 0 h 78"/>
                <a:gd name="T42" fmla="*/ 14 w 78"/>
                <a:gd name="T43" fmla="*/ 9 h 78"/>
                <a:gd name="T44" fmla="*/ 11 w 78"/>
                <a:gd name="T45" fmla="*/ 12 h 78"/>
                <a:gd name="T46" fmla="*/ 0 w 78"/>
                <a:gd name="T47" fmla="*/ 40 h 78"/>
                <a:gd name="T48" fmla="*/ 11 w 78"/>
                <a:gd name="T49" fmla="*/ 66 h 78"/>
                <a:gd name="T50" fmla="*/ 14 w 78"/>
                <a:gd name="T51" fmla="*/ 69 h 78"/>
                <a:gd name="T52" fmla="*/ 39 w 78"/>
                <a:gd name="T53" fmla="*/ 78 h 78"/>
                <a:gd name="T54" fmla="*/ 40 w 78"/>
                <a:gd name="T55" fmla="*/ 78 h 78"/>
                <a:gd name="T56" fmla="*/ 73 w 78"/>
                <a:gd name="T57" fmla="*/ 58 h 78"/>
                <a:gd name="T58" fmla="*/ 75 w 78"/>
                <a:gd name="T59" fmla="*/ 54 h 78"/>
                <a:gd name="T60" fmla="*/ 78 w 78"/>
                <a:gd name="T61" fmla="*/ 39 h 78"/>
                <a:gd name="T62" fmla="*/ 75 w 78"/>
                <a:gd name="T63" fmla="*/ 24 h 78"/>
                <a:gd name="T64" fmla="*/ 73 w 78"/>
                <a:gd name="T65" fmla="*/ 20 h 78"/>
                <a:gd name="T66" fmla="*/ 54 w 78"/>
                <a:gd name="T67" fmla="*/ 3 h 78"/>
                <a:gd name="T68" fmla="*/ 50 w 78"/>
                <a:gd name="T69" fmla="*/ 2 h 78"/>
                <a:gd name="T70" fmla="*/ 46 w 78"/>
                <a:gd name="T71" fmla="*/ 1 h 78"/>
                <a:gd name="T72" fmla="*/ 42 w 78"/>
                <a:gd name="T73" fmla="*/ 0 h 78"/>
                <a:gd name="T74" fmla="*/ 39 w 78"/>
                <a:gd name="T75"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8" h="78">
                  <a:moveTo>
                    <a:pt x="22" y="17"/>
                  </a:moveTo>
                  <a:cubicBezTo>
                    <a:pt x="26" y="13"/>
                    <a:pt x="32" y="11"/>
                    <a:pt x="39" y="11"/>
                  </a:cubicBezTo>
                  <a:cubicBezTo>
                    <a:pt x="39" y="11"/>
                    <a:pt x="39" y="11"/>
                    <a:pt x="39" y="11"/>
                  </a:cubicBezTo>
                  <a:cubicBezTo>
                    <a:pt x="40" y="11"/>
                    <a:pt x="40" y="11"/>
                    <a:pt x="40" y="11"/>
                  </a:cubicBezTo>
                  <a:cubicBezTo>
                    <a:pt x="42" y="11"/>
                    <a:pt x="43" y="11"/>
                    <a:pt x="45" y="11"/>
                  </a:cubicBezTo>
                  <a:cubicBezTo>
                    <a:pt x="45" y="11"/>
                    <a:pt x="46" y="12"/>
                    <a:pt x="47" y="12"/>
                  </a:cubicBezTo>
                  <a:cubicBezTo>
                    <a:pt x="48" y="12"/>
                    <a:pt x="49" y="13"/>
                    <a:pt x="51" y="13"/>
                  </a:cubicBezTo>
                  <a:cubicBezTo>
                    <a:pt x="56" y="16"/>
                    <a:pt x="61" y="20"/>
                    <a:pt x="64" y="24"/>
                  </a:cubicBezTo>
                  <a:cubicBezTo>
                    <a:pt x="64" y="26"/>
                    <a:pt x="65" y="27"/>
                    <a:pt x="66" y="28"/>
                  </a:cubicBezTo>
                  <a:cubicBezTo>
                    <a:pt x="67" y="32"/>
                    <a:pt x="68" y="35"/>
                    <a:pt x="68" y="39"/>
                  </a:cubicBezTo>
                  <a:cubicBezTo>
                    <a:pt x="68" y="43"/>
                    <a:pt x="67" y="46"/>
                    <a:pt x="66" y="50"/>
                  </a:cubicBezTo>
                  <a:cubicBezTo>
                    <a:pt x="65" y="51"/>
                    <a:pt x="65" y="52"/>
                    <a:pt x="64" y="53"/>
                  </a:cubicBezTo>
                  <a:cubicBezTo>
                    <a:pt x="59" y="62"/>
                    <a:pt x="50" y="68"/>
                    <a:pt x="40" y="68"/>
                  </a:cubicBezTo>
                  <a:cubicBezTo>
                    <a:pt x="40" y="68"/>
                    <a:pt x="39" y="68"/>
                    <a:pt x="39" y="68"/>
                  </a:cubicBezTo>
                  <a:cubicBezTo>
                    <a:pt x="33" y="68"/>
                    <a:pt x="26" y="65"/>
                    <a:pt x="21" y="61"/>
                  </a:cubicBezTo>
                  <a:cubicBezTo>
                    <a:pt x="20" y="60"/>
                    <a:pt x="19" y="59"/>
                    <a:pt x="18" y="58"/>
                  </a:cubicBezTo>
                  <a:cubicBezTo>
                    <a:pt x="14" y="53"/>
                    <a:pt x="11" y="47"/>
                    <a:pt x="11" y="40"/>
                  </a:cubicBezTo>
                  <a:cubicBezTo>
                    <a:pt x="11" y="32"/>
                    <a:pt x="14" y="25"/>
                    <a:pt x="18" y="20"/>
                  </a:cubicBezTo>
                  <a:cubicBezTo>
                    <a:pt x="19" y="19"/>
                    <a:pt x="20" y="18"/>
                    <a:pt x="22" y="17"/>
                  </a:cubicBezTo>
                  <a:moveTo>
                    <a:pt x="39" y="0"/>
                  </a:moveTo>
                  <a:cubicBezTo>
                    <a:pt x="39" y="0"/>
                    <a:pt x="39" y="0"/>
                    <a:pt x="39" y="0"/>
                  </a:cubicBezTo>
                  <a:cubicBezTo>
                    <a:pt x="29" y="1"/>
                    <a:pt x="21" y="4"/>
                    <a:pt x="14" y="9"/>
                  </a:cubicBezTo>
                  <a:cubicBezTo>
                    <a:pt x="13" y="10"/>
                    <a:pt x="12" y="11"/>
                    <a:pt x="11" y="12"/>
                  </a:cubicBezTo>
                  <a:cubicBezTo>
                    <a:pt x="4" y="20"/>
                    <a:pt x="0" y="29"/>
                    <a:pt x="0" y="40"/>
                  </a:cubicBezTo>
                  <a:cubicBezTo>
                    <a:pt x="1" y="50"/>
                    <a:pt x="5" y="59"/>
                    <a:pt x="11" y="66"/>
                  </a:cubicBezTo>
                  <a:cubicBezTo>
                    <a:pt x="12" y="67"/>
                    <a:pt x="13" y="68"/>
                    <a:pt x="14" y="69"/>
                  </a:cubicBezTo>
                  <a:cubicBezTo>
                    <a:pt x="21" y="75"/>
                    <a:pt x="30" y="78"/>
                    <a:pt x="39" y="78"/>
                  </a:cubicBezTo>
                  <a:cubicBezTo>
                    <a:pt x="40" y="78"/>
                    <a:pt x="40" y="78"/>
                    <a:pt x="40" y="78"/>
                  </a:cubicBezTo>
                  <a:cubicBezTo>
                    <a:pt x="54" y="78"/>
                    <a:pt x="67" y="70"/>
                    <a:pt x="73" y="58"/>
                  </a:cubicBezTo>
                  <a:cubicBezTo>
                    <a:pt x="74" y="57"/>
                    <a:pt x="75" y="55"/>
                    <a:pt x="75" y="54"/>
                  </a:cubicBezTo>
                  <a:cubicBezTo>
                    <a:pt x="77" y="49"/>
                    <a:pt x="78" y="44"/>
                    <a:pt x="78" y="39"/>
                  </a:cubicBezTo>
                  <a:cubicBezTo>
                    <a:pt x="78" y="33"/>
                    <a:pt x="77" y="28"/>
                    <a:pt x="75" y="24"/>
                  </a:cubicBezTo>
                  <a:cubicBezTo>
                    <a:pt x="74" y="22"/>
                    <a:pt x="74" y="21"/>
                    <a:pt x="73" y="20"/>
                  </a:cubicBezTo>
                  <a:cubicBezTo>
                    <a:pt x="69" y="12"/>
                    <a:pt x="62" y="7"/>
                    <a:pt x="54" y="3"/>
                  </a:cubicBezTo>
                  <a:cubicBezTo>
                    <a:pt x="53" y="3"/>
                    <a:pt x="52" y="2"/>
                    <a:pt x="50" y="2"/>
                  </a:cubicBezTo>
                  <a:cubicBezTo>
                    <a:pt x="49" y="1"/>
                    <a:pt x="47" y="1"/>
                    <a:pt x="46" y="1"/>
                  </a:cubicBezTo>
                  <a:cubicBezTo>
                    <a:pt x="44" y="1"/>
                    <a:pt x="43" y="0"/>
                    <a:pt x="42" y="0"/>
                  </a:cubicBezTo>
                  <a:cubicBezTo>
                    <a:pt x="41" y="0"/>
                    <a:pt x="40" y="0"/>
                    <a:pt x="39" y="0"/>
                  </a:cubicBezTo>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02" name="Freeform 20423"/>
            <p:cNvSpPr/>
            <p:nvPr/>
          </p:nvSpPr>
          <p:spPr bwMode="auto">
            <a:xfrm>
              <a:off x="5276622" y="6064042"/>
              <a:ext cx="113391" cy="106721"/>
            </a:xfrm>
            <a:custGeom>
              <a:avLst/>
              <a:gdLst>
                <a:gd name="T0" fmla="*/ 36 w 72"/>
                <a:gd name="T1" fmla="*/ 0 h 68"/>
                <a:gd name="T2" fmla="*/ 24 w 72"/>
                <a:gd name="T3" fmla="*/ 2 h 68"/>
                <a:gd name="T4" fmla="*/ 20 w 72"/>
                <a:gd name="T5" fmla="*/ 4 h 68"/>
                <a:gd name="T6" fmla="*/ 3 w 72"/>
                <a:gd name="T7" fmla="*/ 29 h 68"/>
                <a:gd name="T8" fmla="*/ 32 w 72"/>
                <a:gd name="T9" fmla="*/ 67 h 68"/>
                <a:gd name="T10" fmla="*/ 37 w 72"/>
                <a:gd name="T11" fmla="*/ 68 h 68"/>
                <a:gd name="T12" fmla="*/ 70 w 72"/>
                <a:gd name="T13" fmla="*/ 39 h 68"/>
                <a:gd name="T14" fmla="*/ 56 w 72"/>
                <a:gd name="T15" fmla="*/ 6 h 68"/>
                <a:gd name="T16" fmla="*/ 53 w 72"/>
                <a:gd name="T17" fmla="*/ 4 h 68"/>
                <a:gd name="T18" fmla="*/ 43 w 72"/>
                <a:gd name="T19" fmla="*/ 0 h 68"/>
                <a:gd name="T20" fmla="*/ 42 w 72"/>
                <a:gd name="T21" fmla="*/ 0 h 68"/>
                <a:gd name="T22" fmla="*/ 38 w 72"/>
                <a:gd name="T23" fmla="*/ 0 h 68"/>
                <a:gd name="T24" fmla="*/ 36 w 72"/>
                <a:gd name="T25"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2" h="68">
                  <a:moveTo>
                    <a:pt x="36" y="0"/>
                  </a:moveTo>
                  <a:cubicBezTo>
                    <a:pt x="32" y="0"/>
                    <a:pt x="28" y="1"/>
                    <a:pt x="24" y="2"/>
                  </a:cubicBezTo>
                  <a:cubicBezTo>
                    <a:pt x="23" y="3"/>
                    <a:pt x="21" y="3"/>
                    <a:pt x="20" y="4"/>
                  </a:cubicBezTo>
                  <a:cubicBezTo>
                    <a:pt x="11" y="9"/>
                    <a:pt x="5" y="18"/>
                    <a:pt x="3" y="29"/>
                  </a:cubicBezTo>
                  <a:cubicBezTo>
                    <a:pt x="0" y="47"/>
                    <a:pt x="13" y="65"/>
                    <a:pt x="32" y="67"/>
                  </a:cubicBezTo>
                  <a:cubicBezTo>
                    <a:pt x="33" y="68"/>
                    <a:pt x="35" y="68"/>
                    <a:pt x="37" y="68"/>
                  </a:cubicBezTo>
                  <a:cubicBezTo>
                    <a:pt x="53" y="68"/>
                    <a:pt x="68" y="56"/>
                    <a:pt x="70" y="39"/>
                  </a:cubicBezTo>
                  <a:cubicBezTo>
                    <a:pt x="72" y="26"/>
                    <a:pt x="66" y="13"/>
                    <a:pt x="56" y="6"/>
                  </a:cubicBezTo>
                  <a:cubicBezTo>
                    <a:pt x="55" y="5"/>
                    <a:pt x="54" y="4"/>
                    <a:pt x="53" y="4"/>
                  </a:cubicBezTo>
                  <a:cubicBezTo>
                    <a:pt x="49" y="2"/>
                    <a:pt x="46" y="1"/>
                    <a:pt x="43" y="0"/>
                  </a:cubicBezTo>
                  <a:cubicBezTo>
                    <a:pt x="42" y="0"/>
                    <a:pt x="42" y="0"/>
                    <a:pt x="42" y="0"/>
                  </a:cubicBezTo>
                  <a:cubicBezTo>
                    <a:pt x="40" y="0"/>
                    <a:pt x="39" y="0"/>
                    <a:pt x="38" y="0"/>
                  </a:cubicBezTo>
                  <a:cubicBezTo>
                    <a:pt x="38" y="0"/>
                    <a:pt x="37" y="0"/>
                    <a:pt x="36" y="0"/>
                  </a:cubicBezTo>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3" name="Freeform 20541"/>
            <p:cNvSpPr/>
            <p:nvPr/>
          </p:nvSpPr>
          <p:spPr bwMode="auto">
            <a:xfrm>
              <a:off x="6887440" y="5926641"/>
              <a:ext cx="132067" cy="132734"/>
            </a:xfrm>
            <a:custGeom>
              <a:avLst/>
              <a:gdLst>
                <a:gd name="T0" fmla="*/ 8 w 84"/>
                <a:gd name="T1" fmla="*/ 29 h 84"/>
                <a:gd name="T2" fmla="*/ 55 w 84"/>
                <a:gd name="T3" fmla="*/ 8 h 84"/>
                <a:gd name="T4" fmla="*/ 77 w 84"/>
                <a:gd name="T5" fmla="*/ 55 h 84"/>
                <a:gd name="T6" fmla="*/ 29 w 84"/>
                <a:gd name="T7" fmla="*/ 77 h 84"/>
                <a:gd name="T8" fmla="*/ 8 w 84"/>
                <a:gd name="T9" fmla="*/ 29 h 84"/>
              </a:gdLst>
              <a:ahLst/>
              <a:cxnLst>
                <a:cxn ang="0">
                  <a:pos x="T0" y="T1"/>
                </a:cxn>
                <a:cxn ang="0">
                  <a:pos x="T2" y="T3"/>
                </a:cxn>
                <a:cxn ang="0">
                  <a:pos x="T4" y="T5"/>
                </a:cxn>
                <a:cxn ang="0">
                  <a:pos x="T6" y="T7"/>
                </a:cxn>
                <a:cxn ang="0">
                  <a:pos x="T8" y="T9"/>
                </a:cxn>
              </a:cxnLst>
              <a:rect l="0" t="0" r="r" b="b"/>
              <a:pathLst>
                <a:path w="84" h="84">
                  <a:moveTo>
                    <a:pt x="8" y="29"/>
                  </a:moveTo>
                  <a:cubicBezTo>
                    <a:pt x="15" y="10"/>
                    <a:pt x="36" y="0"/>
                    <a:pt x="55" y="8"/>
                  </a:cubicBezTo>
                  <a:cubicBezTo>
                    <a:pt x="74" y="15"/>
                    <a:pt x="84" y="36"/>
                    <a:pt x="77" y="55"/>
                  </a:cubicBezTo>
                  <a:cubicBezTo>
                    <a:pt x="70" y="74"/>
                    <a:pt x="48" y="84"/>
                    <a:pt x="29" y="77"/>
                  </a:cubicBezTo>
                  <a:cubicBezTo>
                    <a:pt x="10" y="70"/>
                    <a:pt x="0" y="48"/>
                    <a:pt x="8" y="29"/>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20648"/>
            <p:cNvSpPr/>
            <p:nvPr/>
          </p:nvSpPr>
          <p:spPr bwMode="auto">
            <a:xfrm>
              <a:off x="5875595" y="6842437"/>
              <a:ext cx="530935" cy="781729"/>
            </a:xfrm>
            <a:custGeom>
              <a:avLst/>
              <a:gdLst>
                <a:gd name="T0" fmla="*/ 787 w 796"/>
                <a:gd name="T1" fmla="*/ 0 h 1172"/>
                <a:gd name="T2" fmla="*/ 796 w 796"/>
                <a:gd name="T3" fmla="*/ 5 h 1172"/>
                <a:gd name="T4" fmla="*/ 9 w 796"/>
                <a:gd name="T5" fmla="*/ 1172 h 1172"/>
                <a:gd name="T6" fmla="*/ 0 w 796"/>
                <a:gd name="T7" fmla="*/ 1165 h 1172"/>
                <a:gd name="T8" fmla="*/ 787 w 796"/>
                <a:gd name="T9" fmla="*/ 0 h 1172"/>
              </a:gdLst>
              <a:ahLst/>
              <a:cxnLst>
                <a:cxn ang="0">
                  <a:pos x="T0" y="T1"/>
                </a:cxn>
                <a:cxn ang="0">
                  <a:pos x="T2" y="T3"/>
                </a:cxn>
                <a:cxn ang="0">
                  <a:pos x="T4" y="T5"/>
                </a:cxn>
                <a:cxn ang="0">
                  <a:pos x="T6" y="T7"/>
                </a:cxn>
                <a:cxn ang="0">
                  <a:pos x="T8" y="T9"/>
                </a:cxn>
              </a:cxnLst>
              <a:rect l="0" t="0" r="r" b="b"/>
              <a:pathLst>
                <a:path w="796" h="1172">
                  <a:moveTo>
                    <a:pt x="787" y="0"/>
                  </a:moveTo>
                  <a:lnTo>
                    <a:pt x="796" y="5"/>
                  </a:lnTo>
                  <a:lnTo>
                    <a:pt x="9" y="1172"/>
                  </a:lnTo>
                  <a:lnTo>
                    <a:pt x="0" y="1165"/>
                  </a:lnTo>
                  <a:lnTo>
                    <a:pt x="787" y="0"/>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Freeform 20655"/>
            <p:cNvSpPr/>
            <p:nvPr/>
          </p:nvSpPr>
          <p:spPr bwMode="auto">
            <a:xfrm>
              <a:off x="5914948" y="7064549"/>
              <a:ext cx="964488" cy="961820"/>
            </a:xfrm>
            <a:custGeom>
              <a:avLst/>
              <a:gdLst>
                <a:gd name="T0" fmla="*/ 775 w 1446"/>
                <a:gd name="T1" fmla="*/ 293 h 1442"/>
                <a:gd name="T2" fmla="*/ 777 w 1446"/>
                <a:gd name="T3" fmla="*/ 293 h 1442"/>
                <a:gd name="T4" fmla="*/ 1446 w 1446"/>
                <a:gd name="T5" fmla="*/ 844 h 1442"/>
                <a:gd name="T6" fmla="*/ 1441 w 1446"/>
                <a:gd name="T7" fmla="*/ 849 h 1442"/>
                <a:gd name="T8" fmla="*/ 848 w 1446"/>
                <a:gd name="T9" fmla="*/ 1442 h 1442"/>
                <a:gd name="T10" fmla="*/ 841 w 1446"/>
                <a:gd name="T11" fmla="*/ 1433 h 1442"/>
                <a:gd name="T12" fmla="*/ 1429 w 1446"/>
                <a:gd name="T13" fmla="*/ 846 h 1442"/>
                <a:gd name="T14" fmla="*/ 770 w 1446"/>
                <a:gd name="T15" fmla="*/ 303 h 1442"/>
                <a:gd name="T16" fmla="*/ 0 w 1446"/>
                <a:gd name="T17" fmla="*/ 10 h 1442"/>
                <a:gd name="T18" fmla="*/ 4 w 1446"/>
                <a:gd name="T19" fmla="*/ 0 h 1442"/>
                <a:gd name="T20" fmla="*/ 775 w 1446"/>
                <a:gd name="T21" fmla="*/ 293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46" h="1442">
                  <a:moveTo>
                    <a:pt x="775" y="293"/>
                  </a:moveTo>
                  <a:lnTo>
                    <a:pt x="777" y="293"/>
                  </a:lnTo>
                  <a:lnTo>
                    <a:pt x="1446" y="844"/>
                  </a:lnTo>
                  <a:lnTo>
                    <a:pt x="1441" y="849"/>
                  </a:lnTo>
                  <a:lnTo>
                    <a:pt x="848" y="1442"/>
                  </a:lnTo>
                  <a:lnTo>
                    <a:pt x="841" y="1433"/>
                  </a:lnTo>
                  <a:lnTo>
                    <a:pt x="1429" y="846"/>
                  </a:lnTo>
                  <a:lnTo>
                    <a:pt x="770" y="303"/>
                  </a:lnTo>
                  <a:lnTo>
                    <a:pt x="0" y="10"/>
                  </a:lnTo>
                  <a:lnTo>
                    <a:pt x="4" y="0"/>
                  </a:lnTo>
                  <a:lnTo>
                    <a:pt x="775" y="293"/>
                  </a:ln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20676"/>
            <p:cNvSpPr/>
            <p:nvPr/>
          </p:nvSpPr>
          <p:spPr bwMode="auto">
            <a:xfrm>
              <a:off x="4289459" y="7933656"/>
              <a:ext cx="80708" cy="80040"/>
            </a:xfrm>
            <a:custGeom>
              <a:avLst/>
              <a:gdLst>
                <a:gd name="T0" fmla="*/ 45 w 51"/>
                <a:gd name="T1" fmla="*/ 35 h 51"/>
                <a:gd name="T2" fmla="*/ 15 w 51"/>
                <a:gd name="T3" fmla="*/ 45 h 51"/>
                <a:gd name="T4" fmla="*/ 5 w 51"/>
                <a:gd name="T5" fmla="*/ 15 h 51"/>
                <a:gd name="T6" fmla="*/ 35 w 51"/>
                <a:gd name="T7" fmla="*/ 5 h 51"/>
                <a:gd name="T8" fmla="*/ 45 w 51"/>
                <a:gd name="T9" fmla="*/ 35 h 51"/>
              </a:gdLst>
              <a:ahLst/>
              <a:cxnLst>
                <a:cxn ang="0">
                  <a:pos x="T0" y="T1"/>
                </a:cxn>
                <a:cxn ang="0">
                  <a:pos x="T2" y="T3"/>
                </a:cxn>
                <a:cxn ang="0">
                  <a:pos x="T4" y="T5"/>
                </a:cxn>
                <a:cxn ang="0">
                  <a:pos x="T6" y="T7"/>
                </a:cxn>
                <a:cxn ang="0">
                  <a:pos x="T8" y="T9"/>
                </a:cxn>
              </a:cxnLst>
              <a:rect l="0" t="0" r="r" b="b"/>
              <a:pathLst>
                <a:path w="51" h="51">
                  <a:moveTo>
                    <a:pt x="45" y="35"/>
                  </a:moveTo>
                  <a:cubicBezTo>
                    <a:pt x="39" y="46"/>
                    <a:pt x="26" y="51"/>
                    <a:pt x="15" y="45"/>
                  </a:cubicBezTo>
                  <a:cubicBezTo>
                    <a:pt x="4" y="39"/>
                    <a:pt x="0" y="26"/>
                    <a:pt x="5" y="15"/>
                  </a:cubicBezTo>
                  <a:cubicBezTo>
                    <a:pt x="11" y="4"/>
                    <a:pt x="24" y="0"/>
                    <a:pt x="35" y="5"/>
                  </a:cubicBezTo>
                  <a:cubicBezTo>
                    <a:pt x="46" y="11"/>
                    <a:pt x="51" y="24"/>
                    <a:pt x="45" y="35"/>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Freeform 20677"/>
            <p:cNvSpPr/>
            <p:nvPr/>
          </p:nvSpPr>
          <p:spPr bwMode="auto">
            <a:xfrm>
              <a:off x="4863082" y="7918982"/>
              <a:ext cx="148742" cy="146741"/>
            </a:xfrm>
            <a:custGeom>
              <a:avLst/>
              <a:gdLst>
                <a:gd name="T0" fmla="*/ 83 w 94"/>
                <a:gd name="T1" fmla="*/ 65 h 93"/>
                <a:gd name="T2" fmla="*/ 28 w 94"/>
                <a:gd name="T3" fmla="*/ 83 h 93"/>
                <a:gd name="T4" fmla="*/ 10 w 94"/>
                <a:gd name="T5" fmla="*/ 28 h 93"/>
                <a:gd name="T6" fmla="*/ 66 w 94"/>
                <a:gd name="T7" fmla="*/ 10 h 93"/>
                <a:gd name="T8" fmla="*/ 83 w 94"/>
                <a:gd name="T9" fmla="*/ 65 h 93"/>
              </a:gdLst>
              <a:ahLst/>
              <a:cxnLst>
                <a:cxn ang="0">
                  <a:pos x="T0" y="T1"/>
                </a:cxn>
                <a:cxn ang="0">
                  <a:pos x="T2" y="T3"/>
                </a:cxn>
                <a:cxn ang="0">
                  <a:pos x="T4" y="T5"/>
                </a:cxn>
                <a:cxn ang="0">
                  <a:pos x="T6" y="T7"/>
                </a:cxn>
                <a:cxn ang="0">
                  <a:pos x="T8" y="T9"/>
                </a:cxn>
              </a:cxnLst>
              <a:rect l="0" t="0" r="r" b="b"/>
              <a:pathLst>
                <a:path w="94" h="93">
                  <a:moveTo>
                    <a:pt x="83" y="65"/>
                  </a:moveTo>
                  <a:cubicBezTo>
                    <a:pt x="73" y="86"/>
                    <a:pt x="48" y="93"/>
                    <a:pt x="28" y="83"/>
                  </a:cubicBezTo>
                  <a:cubicBezTo>
                    <a:pt x="8" y="73"/>
                    <a:pt x="0" y="48"/>
                    <a:pt x="10" y="28"/>
                  </a:cubicBezTo>
                  <a:cubicBezTo>
                    <a:pt x="21" y="8"/>
                    <a:pt x="45" y="0"/>
                    <a:pt x="66" y="10"/>
                  </a:cubicBezTo>
                  <a:cubicBezTo>
                    <a:pt x="86" y="21"/>
                    <a:pt x="94" y="45"/>
                    <a:pt x="83" y="65"/>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10" name="Freeform 20679"/>
            <p:cNvSpPr/>
            <p:nvPr/>
          </p:nvSpPr>
          <p:spPr bwMode="auto">
            <a:xfrm>
              <a:off x="5438707" y="8095737"/>
              <a:ext cx="92714" cy="92714"/>
            </a:xfrm>
            <a:custGeom>
              <a:avLst/>
              <a:gdLst>
                <a:gd name="T0" fmla="*/ 53 w 59"/>
                <a:gd name="T1" fmla="*/ 42 h 59"/>
                <a:gd name="T2" fmla="*/ 18 w 59"/>
                <a:gd name="T3" fmla="*/ 53 h 59"/>
                <a:gd name="T4" fmla="*/ 7 w 59"/>
                <a:gd name="T5" fmla="*/ 18 h 59"/>
                <a:gd name="T6" fmla="*/ 42 w 59"/>
                <a:gd name="T7" fmla="*/ 7 h 59"/>
                <a:gd name="T8" fmla="*/ 53 w 59"/>
                <a:gd name="T9" fmla="*/ 42 h 59"/>
              </a:gdLst>
              <a:ahLst/>
              <a:cxnLst>
                <a:cxn ang="0">
                  <a:pos x="T0" y="T1"/>
                </a:cxn>
                <a:cxn ang="0">
                  <a:pos x="T2" y="T3"/>
                </a:cxn>
                <a:cxn ang="0">
                  <a:pos x="T4" y="T5"/>
                </a:cxn>
                <a:cxn ang="0">
                  <a:pos x="T6" y="T7"/>
                </a:cxn>
                <a:cxn ang="0">
                  <a:pos x="T8" y="T9"/>
                </a:cxn>
              </a:cxnLst>
              <a:rect l="0" t="0" r="r" b="b"/>
              <a:pathLst>
                <a:path w="59" h="59">
                  <a:moveTo>
                    <a:pt x="53" y="42"/>
                  </a:moveTo>
                  <a:cubicBezTo>
                    <a:pt x="46" y="54"/>
                    <a:pt x="30" y="59"/>
                    <a:pt x="18" y="53"/>
                  </a:cubicBezTo>
                  <a:cubicBezTo>
                    <a:pt x="5" y="46"/>
                    <a:pt x="0" y="31"/>
                    <a:pt x="7" y="18"/>
                  </a:cubicBezTo>
                  <a:cubicBezTo>
                    <a:pt x="13" y="5"/>
                    <a:pt x="29" y="0"/>
                    <a:pt x="42" y="7"/>
                  </a:cubicBezTo>
                  <a:cubicBezTo>
                    <a:pt x="54" y="13"/>
                    <a:pt x="59" y="29"/>
                    <a:pt x="53" y="42"/>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11" name="Freeform 20680"/>
            <p:cNvSpPr/>
            <p:nvPr/>
          </p:nvSpPr>
          <p:spPr bwMode="auto">
            <a:xfrm>
              <a:off x="8316157" y="6631664"/>
              <a:ext cx="152744" cy="152744"/>
            </a:xfrm>
            <a:custGeom>
              <a:avLst/>
              <a:gdLst>
                <a:gd name="T0" fmla="*/ 87 w 97"/>
                <a:gd name="T1" fmla="*/ 68 h 97"/>
                <a:gd name="T2" fmla="*/ 29 w 97"/>
                <a:gd name="T3" fmla="*/ 86 h 97"/>
                <a:gd name="T4" fmla="*/ 11 w 97"/>
                <a:gd name="T5" fmla="*/ 29 h 97"/>
                <a:gd name="T6" fmla="*/ 68 w 97"/>
                <a:gd name="T7" fmla="*/ 11 h 97"/>
                <a:gd name="T8" fmla="*/ 87 w 97"/>
                <a:gd name="T9" fmla="*/ 68 h 97"/>
              </a:gdLst>
              <a:ahLst/>
              <a:cxnLst>
                <a:cxn ang="0">
                  <a:pos x="T0" y="T1"/>
                </a:cxn>
                <a:cxn ang="0">
                  <a:pos x="T2" y="T3"/>
                </a:cxn>
                <a:cxn ang="0">
                  <a:pos x="T4" y="T5"/>
                </a:cxn>
                <a:cxn ang="0">
                  <a:pos x="T6" y="T7"/>
                </a:cxn>
                <a:cxn ang="0">
                  <a:pos x="T8" y="T9"/>
                </a:cxn>
              </a:cxnLst>
              <a:rect l="0" t="0" r="r" b="b"/>
              <a:pathLst>
                <a:path w="97" h="97">
                  <a:moveTo>
                    <a:pt x="87" y="68"/>
                  </a:moveTo>
                  <a:cubicBezTo>
                    <a:pt x="76" y="89"/>
                    <a:pt x="50" y="97"/>
                    <a:pt x="29" y="86"/>
                  </a:cubicBezTo>
                  <a:cubicBezTo>
                    <a:pt x="9" y="75"/>
                    <a:pt x="0" y="50"/>
                    <a:pt x="11" y="29"/>
                  </a:cubicBezTo>
                  <a:cubicBezTo>
                    <a:pt x="22" y="8"/>
                    <a:pt x="47" y="0"/>
                    <a:pt x="68" y="11"/>
                  </a:cubicBezTo>
                  <a:cubicBezTo>
                    <a:pt x="89" y="21"/>
                    <a:pt x="97" y="47"/>
                    <a:pt x="87" y="68"/>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12" name="Freeform 20681"/>
            <p:cNvSpPr/>
            <p:nvPr/>
          </p:nvSpPr>
          <p:spPr bwMode="auto">
            <a:xfrm>
              <a:off x="5969642" y="8278497"/>
              <a:ext cx="84042" cy="83376"/>
            </a:xfrm>
            <a:custGeom>
              <a:avLst/>
              <a:gdLst>
                <a:gd name="T0" fmla="*/ 48 w 53"/>
                <a:gd name="T1" fmla="*/ 37 h 53"/>
                <a:gd name="T2" fmla="*/ 16 w 53"/>
                <a:gd name="T3" fmla="*/ 47 h 53"/>
                <a:gd name="T4" fmla="*/ 6 w 53"/>
                <a:gd name="T5" fmla="*/ 16 h 53"/>
                <a:gd name="T6" fmla="*/ 37 w 53"/>
                <a:gd name="T7" fmla="*/ 6 h 53"/>
                <a:gd name="T8" fmla="*/ 48 w 53"/>
                <a:gd name="T9" fmla="*/ 37 h 53"/>
              </a:gdLst>
              <a:ahLst/>
              <a:cxnLst>
                <a:cxn ang="0">
                  <a:pos x="T0" y="T1"/>
                </a:cxn>
                <a:cxn ang="0">
                  <a:pos x="T2" y="T3"/>
                </a:cxn>
                <a:cxn ang="0">
                  <a:pos x="T4" y="T5"/>
                </a:cxn>
                <a:cxn ang="0">
                  <a:pos x="T6" y="T7"/>
                </a:cxn>
                <a:cxn ang="0">
                  <a:pos x="T8" y="T9"/>
                </a:cxn>
              </a:cxnLst>
              <a:rect l="0" t="0" r="r" b="b"/>
              <a:pathLst>
                <a:path w="53" h="53">
                  <a:moveTo>
                    <a:pt x="48" y="37"/>
                  </a:moveTo>
                  <a:cubicBezTo>
                    <a:pt x="42" y="49"/>
                    <a:pt x="27" y="53"/>
                    <a:pt x="16" y="47"/>
                  </a:cubicBezTo>
                  <a:cubicBezTo>
                    <a:pt x="4" y="42"/>
                    <a:pt x="0" y="27"/>
                    <a:pt x="6" y="16"/>
                  </a:cubicBezTo>
                  <a:cubicBezTo>
                    <a:pt x="12" y="4"/>
                    <a:pt x="26" y="0"/>
                    <a:pt x="37" y="6"/>
                  </a:cubicBezTo>
                  <a:cubicBezTo>
                    <a:pt x="49" y="12"/>
                    <a:pt x="53" y="26"/>
                    <a:pt x="48" y="37"/>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13" name="Freeform 20683"/>
            <p:cNvSpPr/>
            <p:nvPr/>
          </p:nvSpPr>
          <p:spPr bwMode="auto">
            <a:xfrm>
              <a:off x="6377849" y="7209956"/>
              <a:ext cx="104053" cy="105387"/>
            </a:xfrm>
            <a:custGeom>
              <a:avLst/>
              <a:gdLst>
                <a:gd name="T0" fmla="*/ 59 w 66"/>
                <a:gd name="T1" fmla="*/ 47 h 67"/>
                <a:gd name="T2" fmla="*/ 20 w 66"/>
                <a:gd name="T3" fmla="*/ 60 h 67"/>
                <a:gd name="T4" fmla="*/ 7 w 66"/>
                <a:gd name="T5" fmla="*/ 20 h 67"/>
                <a:gd name="T6" fmla="*/ 47 w 66"/>
                <a:gd name="T7" fmla="*/ 8 h 67"/>
                <a:gd name="T8" fmla="*/ 59 w 66"/>
                <a:gd name="T9" fmla="*/ 47 h 67"/>
              </a:gdLst>
              <a:ahLst/>
              <a:cxnLst>
                <a:cxn ang="0">
                  <a:pos x="T0" y="T1"/>
                </a:cxn>
                <a:cxn ang="0">
                  <a:pos x="T2" y="T3"/>
                </a:cxn>
                <a:cxn ang="0">
                  <a:pos x="T4" y="T5"/>
                </a:cxn>
                <a:cxn ang="0">
                  <a:pos x="T6" y="T7"/>
                </a:cxn>
                <a:cxn ang="0">
                  <a:pos x="T8" y="T9"/>
                </a:cxn>
              </a:cxnLst>
              <a:rect l="0" t="0" r="r" b="b"/>
              <a:pathLst>
                <a:path w="66" h="67">
                  <a:moveTo>
                    <a:pt x="59" y="47"/>
                  </a:moveTo>
                  <a:cubicBezTo>
                    <a:pt x="52" y="61"/>
                    <a:pt x="34" y="67"/>
                    <a:pt x="20" y="60"/>
                  </a:cubicBezTo>
                  <a:cubicBezTo>
                    <a:pt x="6" y="52"/>
                    <a:pt x="0" y="35"/>
                    <a:pt x="7" y="20"/>
                  </a:cubicBezTo>
                  <a:cubicBezTo>
                    <a:pt x="15" y="6"/>
                    <a:pt x="32" y="0"/>
                    <a:pt x="47" y="8"/>
                  </a:cubicBezTo>
                  <a:cubicBezTo>
                    <a:pt x="61" y="15"/>
                    <a:pt x="66" y="33"/>
                    <a:pt x="59" y="47"/>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14" name="Freeform 20684"/>
            <p:cNvSpPr/>
            <p:nvPr/>
          </p:nvSpPr>
          <p:spPr bwMode="auto">
            <a:xfrm>
              <a:off x="6343165" y="6784408"/>
              <a:ext cx="121395" cy="119394"/>
            </a:xfrm>
            <a:custGeom>
              <a:avLst/>
              <a:gdLst>
                <a:gd name="T0" fmla="*/ 68 w 77"/>
                <a:gd name="T1" fmla="*/ 53 h 76"/>
                <a:gd name="T2" fmla="*/ 23 w 77"/>
                <a:gd name="T3" fmla="*/ 68 h 76"/>
                <a:gd name="T4" fmla="*/ 9 w 77"/>
                <a:gd name="T5" fmla="*/ 23 h 76"/>
                <a:gd name="T6" fmla="*/ 54 w 77"/>
                <a:gd name="T7" fmla="*/ 8 h 76"/>
                <a:gd name="T8" fmla="*/ 68 w 77"/>
                <a:gd name="T9" fmla="*/ 53 h 76"/>
              </a:gdLst>
              <a:ahLst/>
              <a:cxnLst>
                <a:cxn ang="0">
                  <a:pos x="T0" y="T1"/>
                </a:cxn>
                <a:cxn ang="0">
                  <a:pos x="T2" y="T3"/>
                </a:cxn>
                <a:cxn ang="0">
                  <a:pos x="T4" y="T5"/>
                </a:cxn>
                <a:cxn ang="0">
                  <a:pos x="T6" y="T7"/>
                </a:cxn>
                <a:cxn ang="0">
                  <a:pos x="T8" y="T9"/>
                </a:cxn>
              </a:cxnLst>
              <a:rect l="0" t="0" r="r" b="b"/>
              <a:pathLst>
                <a:path w="77" h="76">
                  <a:moveTo>
                    <a:pt x="68" y="53"/>
                  </a:moveTo>
                  <a:cubicBezTo>
                    <a:pt x="60" y="70"/>
                    <a:pt x="40" y="76"/>
                    <a:pt x="23" y="68"/>
                  </a:cubicBezTo>
                  <a:cubicBezTo>
                    <a:pt x="7" y="59"/>
                    <a:pt x="0" y="39"/>
                    <a:pt x="9" y="23"/>
                  </a:cubicBezTo>
                  <a:cubicBezTo>
                    <a:pt x="17" y="6"/>
                    <a:pt x="37" y="0"/>
                    <a:pt x="54" y="8"/>
                  </a:cubicBezTo>
                  <a:cubicBezTo>
                    <a:pt x="70" y="17"/>
                    <a:pt x="77" y="37"/>
                    <a:pt x="68" y="53"/>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 name="Freeform 20709"/>
            <p:cNvSpPr/>
            <p:nvPr/>
          </p:nvSpPr>
          <p:spPr bwMode="auto">
            <a:xfrm>
              <a:off x="4901102" y="7359365"/>
              <a:ext cx="98050" cy="96048"/>
            </a:xfrm>
            <a:custGeom>
              <a:avLst/>
              <a:gdLst>
                <a:gd name="T0" fmla="*/ 55 w 62"/>
                <a:gd name="T1" fmla="*/ 43 h 61"/>
                <a:gd name="T2" fmla="*/ 19 w 62"/>
                <a:gd name="T3" fmla="*/ 55 h 61"/>
                <a:gd name="T4" fmla="*/ 7 w 62"/>
                <a:gd name="T5" fmla="*/ 18 h 61"/>
                <a:gd name="T6" fmla="*/ 43 w 62"/>
                <a:gd name="T7" fmla="*/ 7 h 61"/>
                <a:gd name="T8" fmla="*/ 55 w 62"/>
                <a:gd name="T9" fmla="*/ 43 h 61"/>
              </a:gdLst>
              <a:ahLst/>
              <a:cxnLst>
                <a:cxn ang="0">
                  <a:pos x="T0" y="T1"/>
                </a:cxn>
                <a:cxn ang="0">
                  <a:pos x="T2" y="T3"/>
                </a:cxn>
                <a:cxn ang="0">
                  <a:pos x="T4" y="T5"/>
                </a:cxn>
                <a:cxn ang="0">
                  <a:pos x="T6" y="T7"/>
                </a:cxn>
                <a:cxn ang="0">
                  <a:pos x="T8" y="T9"/>
                </a:cxn>
              </a:cxnLst>
              <a:rect l="0" t="0" r="r" b="b"/>
              <a:pathLst>
                <a:path w="62" h="61">
                  <a:moveTo>
                    <a:pt x="55" y="43"/>
                  </a:moveTo>
                  <a:cubicBezTo>
                    <a:pt x="48" y="56"/>
                    <a:pt x="32" y="61"/>
                    <a:pt x="19" y="55"/>
                  </a:cubicBezTo>
                  <a:cubicBezTo>
                    <a:pt x="6" y="48"/>
                    <a:pt x="0" y="32"/>
                    <a:pt x="7" y="18"/>
                  </a:cubicBezTo>
                  <a:cubicBezTo>
                    <a:pt x="14" y="5"/>
                    <a:pt x="30" y="0"/>
                    <a:pt x="43" y="7"/>
                  </a:cubicBezTo>
                  <a:cubicBezTo>
                    <a:pt x="57" y="13"/>
                    <a:pt x="62" y="30"/>
                    <a:pt x="55" y="43"/>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16" name="Freeform 20710"/>
            <p:cNvSpPr>
              <a:spLocks noEditPoints="1"/>
            </p:cNvSpPr>
            <p:nvPr/>
          </p:nvSpPr>
          <p:spPr bwMode="auto">
            <a:xfrm>
              <a:off x="4852410" y="7309340"/>
              <a:ext cx="196766" cy="196766"/>
            </a:xfrm>
            <a:custGeom>
              <a:avLst/>
              <a:gdLst>
                <a:gd name="T0" fmla="*/ 37 w 125"/>
                <a:gd name="T1" fmla="*/ 111 h 125"/>
                <a:gd name="T2" fmla="*/ 13 w 125"/>
                <a:gd name="T3" fmla="*/ 38 h 125"/>
                <a:gd name="T4" fmla="*/ 87 w 125"/>
                <a:gd name="T5" fmla="*/ 14 h 125"/>
                <a:gd name="T6" fmla="*/ 111 w 125"/>
                <a:gd name="T7" fmla="*/ 88 h 125"/>
                <a:gd name="T8" fmla="*/ 37 w 125"/>
                <a:gd name="T9" fmla="*/ 111 h 125"/>
                <a:gd name="T10" fmla="*/ 80 w 125"/>
                <a:gd name="T11" fmla="*/ 27 h 125"/>
                <a:gd name="T12" fmla="*/ 27 w 125"/>
                <a:gd name="T13" fmla="*/ 44 h 125"/>
                <a:gd name="T14" fmla="*/ 44 w 125"/>
                <a:gd name="T15" fmla="*/ 98 h 125"/>
                <a:gd name="T16" fmla="*/ 98 w 125"/>
                <a:gd name="T17" fmla="*/ 81 h 125"/>
                <a:gd name="T18" fmla="*/ 80 w 125"/>
                <a:gd name="T19" fmla="*/ 27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5" h="125">
                  <a:moveTo>
                    <a:pt x="37" y="111"/>
                  </a:moveTo>
                  <a:cubicBezTo>
                    <a:pt x="10" y="98"/>
                    <a:pt x="0" y="64"/>
                    <a:pt x="13" y="38"/>
                  </a:cubicBezTo>
                  <a:cubicBezTo>
                    <a:pt x="27" y="11"/>
                    <a:pt x="60" y="0"/>
                    <a:pt x="87" y="14"/>
                  </a:cubicBezTo>
                  <a:cubicBezTo>
                    <a:pt x="114" y="28"/>
                    <a:pt x="125" y="61"/>
                    <a:pt x="111" y="88"/>
                  </a:cubicBezTo>
                  <a:cubicBezTo>
                    <a:pt x="97" y="115"/>
                    <a:pt x="64" y="125"/>
                    <a:pt x="37" y="111"/>
                  </a:cubicBezTo>
                  <a:close/>
                  <a:moveTo>
                    <a:pt x="80" y="27"/>
                  </a:moveTo>
                  <a:cubicBezTo>
                    <a:pt x="61" y="17"/>
                    <a:pt x="37" y="25"/>
                    <a:pt x="27" y="44"/>
                  </a:cubicBezTo>
                  <a:cubicBezTo>
                    <a:pt x="16" y="64"/>
                    <a:pt x="24" y="88"/>
                    <a:pt x="44" y="98"/>
                  </a:cubicBezTo>
                  <a:cubicBezTo>
                    <a:pt x="63" y="108"/>
                    <a:pt x="88" y="101"/>
                    <a:pt x="98" y="81"/>
                  </a:cubicBezTo>
                  <a:cubicBezTo>
                    <a:pt x="108" y="61"/>
                    <a:pt x="100" y="37"/>
                    <a:pt x="80" y="27"/>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17" name="Freeform 20716"/>
            <p:cNvSpPr/>
            <p:nvPr/>
          </p:nvSpPr>
          <p:spPr bwMode="auto">
            <a:xfrm>
              <a:off x="5703504" y="8193117"/>
              <a:ext cx="66034" cy="66700"/>
            </a:xfrm>
            <a:custGeom>
              <a:avLst/>
              <a:gdLst>
                <a:gd name="T0" fmla="*/ 37 w 42"/>
                <a:gd name="T1" fmla="*/ 29 h 42"/>
                <a:gd name="T2" fmla="*/ 13 w 42"/>
                <a:gd name="T3" fmla="*/ 37 h 42"/>
                <a:gd name="T4" fmla="*/ 5 w 42"/>
                <a:gd name="T5" fmla="*/ 12 h 42"/>
                <a:gd name="T6" fmla="*/ 30 w 42"/>
                <a:gd name="T7" fmla="*/ 4 h 42"/>
                <a:gd name="T8" fmla="*/ 37 w 42"/>
                <a:gd name="T9" fmla="*/ 29 h 42"/>
              </a:gdLst>
              <a:ahLst/>
              <a:cxnLst>
                <a:cxn ang="0">
                  <a:pos x="T0" y="T1"/>
                </a:cxn>
                <a:cxn ang="0">
                  <a:pos x="T2" y="T3"/>
                </a:cxn>
                <a:cxn ang="0">
                  <a:pos x="T4" y="T5"/>
                </a:cxn>
                <a:cxn ang="0">
                  <a:pos x="T6" y="T7"/>
                </a:cxn>
                <a:cxn ang="0">
                  <a:pos x="T8" y="T9"/>
                </a:cxn>
              </a:cxnLst>
              <a:rect l="0" t="0" r="r" b="b"/>
              <a:pathLst>
                <a:path w="42" h="42">
                  <a:moveTo>
                    <a:pt x="37" y="29"/>
                  </a:moveTo>
                  <a:cubicBezTo>
                    <a:pt x="33" y="38"/>
                    <a:pt x="22" y="42"/>
                    <a:pt x="13" y="37"/>
                  </a:cubicBezTo>
                  <a:cubicBezTo>
                    <a:pt x="4" y="32"/>
                    <a:pt x="0" y="21"/>
                    <a:pt x="5" y="12"/>
                  </a:cubicBezTo>
                  <a:cubicBezTo>
                    <a:pt x="9" y="3"/>
                    <a:pt x="20" y="0"/>
                    <a:pt x="30" y="4"/>
                  </a:cubicBezTo>
                  <a:cubicBezTo>
                    <a:pt x="39" y="9"/>
                    <a:pt x="42" y="20"/>
                    <a:pt x="37" y="29"/>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18" name="Freeform 20717"/>
            <p:cNvSpPr>
              <a:spLocks noEditPoints="1"/>
            </p:cNvSpPr>
            <p:nvPr/>
          </p:nvSpPr>
          <p:spPr bwMode="auto">
            <a:xfrm>
              <a:off x="5668820" y="8158433"/>
              <a:ext cx="135402" cy="134068"/>
            </a:xfrm>
            <a:custGeom>
              <a:avLst/>
              <a:gdLst>
                <a:gd name="T0" fmla="*/ 26 w 86"/>
                <a:gd name="T1" fmla="*/ 76 h 85"/>
                <a:gd name="T2" fmla="*/ 10 w 86"/>
                <a:gd name="T3" fmla="*/ 25 h 85"/>
                <a:gd name="T4" fmla="*/ 60 w 86"/>
                <a:gd name="T5" fmla="*/ 9 h 85"/>
                <a:gd name="T6" fmla="*/ 76 w 86"/>
                <a:gd name="T7" fmla="*/ 60 h 85"/>
                <a:gd name="T8" fmla="*/ 26 w 86"/>
                <a:gd name="T9" fmla="*/ 76 h 85"/>
                <a:gd name="T10" fmla="*/ 56 w 86"/>
                <a:gd name="T11" fmla="*/ 18 h 85"/>
                <a:gd name="T12" fmla="*/ 19 w 86"/>
                <a:gd name="T13" fmla="*/ 30 h 85"/>
                <a:gd name="T14" fmla="*/ 31 w 86"/>
                <a:gd name="T15" fmla="*/ 67 h 85"/>
                <a:gd name="T16" fmla="*/ 67 w 86"/>
                <a:gd name="T17" fmla="*/ 55 h 85"/>
                <a:gd name="T18" fmla="*/ 56 w 86"/>
                <a:gd name="T19" fmla="*/ 18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6" h="85">
                  <a:moveTo>
                    <a:pt x="26" y="76"/>
                  </a:moveTo>
                  <a:cubicBezTo>
                    <a:pt x="8" y="66"/>
                    <a:pt x="0" y="44"/>
                    <a:pt x="10" y="25"/>
                  </a:cubicBezTo>
                  <a:cubicBezTo>
                    <a:pt x="19" y="7"/>
                    <a:pt x="42" y="0"/>
                    <a:pt x="60" y="9"/>
                  </a:cubicBezTo>
                  <a:cubicBezTo>
                    <a:pt x="79" y="19"/>
                    <a:pt x="86" y="41"/>
                    <a:pt x="76" y="60"/>
                  </a:cubicBezTo>
                  <a:cubicBezTo>
                    <a:pt x="67" y="78"/>
                    <a:pt x="44" y="85"/>
                    <a:pt x="26" y="76"/>
                  </a:cubicBezTo>
                  <a:close/>
                  <a:moveTo>
                    <a:pt x="56" y="18"/>
                  </a:moveTo>
                  <a:cubicBezTo>
                    <a:pt x="42" y="11"/>
                    <a:pt x="26" y="17"/>
                    <a:pt x="19" y="30"/>
                  </a:cubicBezTo>
                  <a:cubicBezTo>
                    <a:pt x="12" y="43"/>
                    <a:pt x="17" y="60"/>
                    <a:pt x="31" y="67"/>
                  </a:cubicBezTo>
                  <a:cubicBezTo>
                    <a:pt x="44" y="74"/>
                    <a:pt x="60" y="69"/>
                    <a:pt x="67" y="55"/>
                  </a:cubicBezTo>
                  <a:cubicBezTo>
                    <a:pt x="74" y="42"/>
                    <a:pt x="69" y="25"/>
                    <a:pt x="56" y="18"/>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19" name="Freeform 20718"/>
            <p:cNvSpPr/>
            <p:nvPr/>
          </p:nvSpPr>
          <p:spPr bwMode="auto">
            <a:xfrm>
              <a:off x="5880260" y="7033198"/>
              <a:ext cx="70702" cy="71370"/>
            </a:xfrm>
            <a:custGeom>
              <a:avLst/>
              <a:gdLst>
                <a:gd name="T0" fmla="*/ 40 w 45"/>
                <a:gd name="T1" fmla="*/ 32 h 45"/>
                <a:gd name="T2" fmla="*/ 14 w 45"/>
                <a:gd name="T3" fmla="*/ 40 h 45"/>
                <a:gd name="T4" fmla="*/ 5 w 45"/>
                <a:gd name="T5" fmla="*/ 14 h 45"/>
                <a:gd name="T6" fmla="*/ 32 w 45"/>
                <a:gd name="T7" fmla="*/ 5 h 45"/>
                <a:gd name="T8" fmla="*/ 40 w 45"/>
                <a:gd name="T9" fmla="*/ 32 h 45"/>
              </a:gdLst>
              <a:ahLst/>
              <a:cxnLst>
                <a:cxn ang="0">
                  <a:pos x="T0" y="T1"/>
                </a:cxn>
                <a:cxn ang="0">
                  <a:pos x="T2" y="T3"/>
                </a:cxn>
                <a:cxn ang="0">
                  <a:pos x="T4" y="T5"/>
                </a:cxn>
                <a:cxn ang="0">
                  <a:pos x="T6" y="T7"/>
                </a:cxn>
                <a:cxn ang="0">
                  <a:pos x="T8" y="T9"/>
                </a:cxn>
              </a:cxnLst>
              <a:rect l="0" t="0" r="r" b="b"/>
              <a:pathLst>
                <a:path w="45" h="45">
                  <a:moveTo>
                    <a:pt x="40" y="32"/>
                  </a:moveTo>
                  <a:cubicBezTo>
                    <a:pt x="35" y="41"/>
                    <a:pt x="23" y="45"/>
                    <a:pt x="14" y="40"/>
                  </a:cubicBezTo>
                  <a:cubicBezTo>
                    <a:pt x="4" y="35"/>
                    <a:pt x="0" y="23"/>
                    <a:pt x="5" y="14"/>
                  </a:cubicBezTo>
                  <a:cubicBezTo>
                    <a:pt x="10" y="4"/>
                    <a:pt x="22" y="0"/>
                    <a:pt x="32" y="5"/>
                  </a:cubicBezTo>
                  <a:cubicBezTo>
                    <a:pt x="41" y="10"/>
                    <a:pt x="45" y="22"/>
                    <a:pt x="40" y="32"/>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 name="Freeform 20719"/>
            <p:cNvSpPr>
              <a:spLocks noEditPoints="1"/>
            </p:cNvSpPr>
            <p:nvPr/>
          </p:nvSpPr>
          <p:spPr bwMode="auto">
            <a:xfrm>
              <a:off x="5843575" y="6997180"/>
              <a:ext cx="143406" cy="143406"/>
            </a:xfrm>
            <a:custGeom>
              <a:avLst/>
              <a:gdLst>
                <a:gd name="T0" fmla="*/ 27 w 91"/>
                <a:gd name="T1" fmla="*/ 81 h 91"/>
                <a:gd name="T2" fmla="*/ 10 w 91"/>
                <a:gd name="T3" fmla="*/ 27 h 91"/>
                <a:gd name="T4" fmla="*/ 64 w 91"/>
                <a:gd name="T5" fmla="*/ 10 h 91"/>
                <a:gd name="T6" fmla="*/ 81 w 91"/>
                <a:gd name="T7" fmla="*/ 64 h 91"/>
                <a:gd name="T8" fmla="*/ 27 w 91"/>
                <a:gd name="T9" fmla="*/ 81 h 91"/>
                <a:gd name="T10" fmla="*/ 59 w 91"/>
                <a:gd name="T11" fmla="*/ 20 h 91"/>
                <a:gd name="T12" fmla="*/ 20 w 91"/>
                <a:gd name="T13" fmla="*/ 32 h 91"/>
                <a:gd name="T14" fmla="*/ 32 w 91"/>
                <a:gd name="T15" fmla="*/ 72 h 91"/>
                <a:gd name="T16" fmla="*/ 72 w 91"/>
                <a:gd name="T17" fmla="*/ 59 h 91"/>
                <a:gd name="T18" fmla="*/ 59 w 91"/>
                <a:gd name="T19" fmla="*/ 2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1">
                  <a:moveTo>
                    <a:pt x="27" y="81"/>
                  </a:moveTo>
                  <a:cubicBezTo>
                    <a:pt x="8" y="71"/>
                    <a:pt x="0" y="47"/>
                    <a:pt x="10" y="27"/>
                  </a:cubicBezTo>
                  <a:cubicBezTo>
                    <a:pt x="20" y="8"/>
                    <a:pt x="44" y="0"/>
                    <a:pt x="64" y="10"/>
                  </a:cubicBezTo>
                  <a:cubicBezTo>
                    <a:pt x="84" y="20"/>
                    <a:pt x="91" y="44"/>
                    <a:pt x="81" y="64"/>
                  </a:cubicBezTo>
                  <a:cubicBezTo>
                    <a:pt x="71" y="84"/>
                    <a:pt x="47" y="91"/>
                    <a:pt x="27" y="81"/>
                  </a:cubicBezTo>
                  <a:close/>
                  <a:moveTo>
                    <a:pt x="59" y="20"/>
                  </a:moveTo>
                  <a:cubicBezTo>
                    <a:pt x="45" y="12"/>
                    <a:pt x="27" y="18"/>
                    <a:pt x="20" y="32"/>
                  </a:cubicBezTo>
                  <a:cubicBezTo>
                    <a:pt x="12" y="47"/>
                    <a:pt x="18" y="64"/>
                    <a:pt x="32" y="72"/>
                  </a:cubicBezTo>
                  <a:cubicBezTo>
                    <a:pt x="47" y="79"/>
                    <a:pt x="64" y="74"/>
                    <a:pt x="72" y="59"/>
                  </a:cubicBezTo>
                  <a:cubicBezTo>
                    <a:pt x="79" y="45"/>
                    <a:pt x="74" y="27"/>
                    <a:pt x="59" y="20"/>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 name="Freeform 20720"/>
            <p:cNvSpPr/>
            <p:nvPr/>
          </p:nvSpPr>
          <p:spPr bwMode="auto">
            <a:xfrm>
              <a:off x="6887435" y="6908468"/>
              <a:ext cx="70702" cy="71370"/>
            </a:xfrm>
            <a:custGeom>
              <a:avLst/>
              <a:gdLst>
                <a:gd name="T0" fmla="*/ 40 w 45"/>
                <a:gd name="T1" fmla="*/ 31 h 45"/>
                <a:gd name="T2" fmla="*/ 13 w 45"/>
                <a:gd name="T3" fmla="*/ 40 h 45"/>
                <a:gd name="T4" fmla="*/ 5 w 45"/>
                <a:gd name="T5" fmla="*/ 13 h 45"/>
                <a:gd name="T6" fmla="*/ 31 w 45"/>
                <a:gd name="T7" fmla="*/ 5 h 45"/>
                <a:gd name="T8" fmla="*/ 40 w 45"/>
                <a:gd name="T9" fmla="*/ 31 h 45"/>
              </a:gdLst>
              <a:ahLst/>
              <a:cxnLst>
                <a:cxn ang="0">
                  <a:pos x="T0" y="T1"/>
                </a:cxn>
                <a:cxn ang="0">
                  <a:pos x="T2" y="T3"/>
                </a:cxn>
                <a:cxn ang="0">
                  <a:pos x="T4" y="T5"/>
                </a:cxn>
                <a:cxn ang="0">
                  <a:pos x="T6" y="T7"/>
                </a:cxn>
                <a:cxn ang="0">
                  <a:pos x="T8" y="T9"/>
                </a:cxn>
              </a:cxnLst>
              <a:rect l="0" t="0" r="r" b="b"/>
              <a:pathLst>
                <a:path w="45" h="45">
                  <a:moveTo>
                    <a:pt x="40" y="31"/>
                  </a:moveTo>
                  <a:cubicBezTo>
                    <a:pt x="35" y="41"/>
                    <a:pt x="23" y="45"/>
                    <a:pt x="13" y="40"/>
                  </a:cubicBezTo>
                  <a:cubicBezTo>
                    <a:pt x="4" y="35"/>
                    <a:pt x="0" y="23"/>
                    <a:pt x="5" y="13"/>
                  </a:cubicBezTo>
                  <a:cubicBezTo>
                    <a:pt x="10" y="3"/>
                    <a:pt x="22" y="0"/>
                    <a:pt x="31" y="5"/>
                  </a:cubicBezTo>
                  <a:cubicBezTo>
                    <a:pt x="41" y="10"/>
                    <a:pt x="45" y="22"/>
                    <a:pt x="40" y="31"/>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22" name="Freeform 20721"/>
            <p:cNvSpPr>
              <a:spLocks noEditPoints="1"/>
            </p:cNvSpPr>
            <p:nvPr/>
          </p:nvSpPr>
          <p:spPr bwMode="auto">
            <a:xfrm>
              <a:off x="6850750" y="6871116"/>
              <a:ext cx="143406" cy="144740"/>
            </a:xfrm>
            <a:custGeom>
              <a:avLst/>
              <a:gdLst>
                <a:gd name="T0" fmla="*/ 27 w 91"/>
                <a:gd name="T1" fmla="*/ 82 h 92"/>
                <a:gd name="T2" fmla="*/ 10 w 91"/>
                <a:gd name="T3" fmla="*/ 28 h 92"/>
                <a:gd name="T4" fmla="*/ 64 w 91"/>
                <a:gd name="T5" fmla="*/ 11 h 92"/>
                <a:gd name="T6" fmla="*/ 81 w 91"/>
                <a:gd name="T7" fmla="*/ 65 h 92"/>
                <a:gd name="T8" fmla="*/ 27 w 91"/>
                <a:gd name="T9" fmla="*/ 82 h 92"/>
                <a:gd name="T10" fmla="*/ 59 w 91"/>
                <a:gd name="T11" fmla="*/ 20 h 92"/>
                <a:gd name="T12" fmla="*/ 19 w 91"/>
                <a:gd name="T13" fmla="*/ 33 h 92"/>
                <a:gd name="T14" fmla="*/ 32 w 91"/>
                <a:gd name="T15" fmla="*/ 72 h 92"/>
                <a:gd name="T16" fmla="*/ 71 w 91"/>
                <a:gd name="T17" fmla="*/ 60 h 92"/>
                <a:gd name="T18" fmla="*/ 59 w 91"/>
                <a:gd name="T19"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1" h="92">
                  <a:moveTo>
                    <a:pt x="27" y="82"/>
                  </a:moveTo>
                  <a:cubicBezTo>
                    <a:pt x="7" y="72"/>
                    <a:pt x="0" y="48"/>
                    <a:pt x="10" y="28"/>
                  </a:cubicBezTo>
                  <a:cubicBezTo>
                    <a:pt x="20" y="8"/>
                    <a:pt x="44" y="0"/>
                    <a:pt x="64" y="11"/>
                  </a:cubicBezTo>
                  <a:cubicBezTo>
                    <a:pt x="83" y="21"/>
                    <a:pt x="91" y="45"/>
                    <a:pt x="81" y="65"/>
                  </a:cubicBezTo>
                  <a:cubicBezTo>
                    <a:pt x="71" y="84"/>
                    <a:pt x="47" y="92"/>
                    <a:pt x="27" y="82"/>
                  </a:cubicBezTo>
                  <a:close/>
                  <a:moveTo>
                    <a:pt x="59" y="20"/>
                  </a:moveTo>
                  <a:cubicBezTo>
                    <a:pt x="44" y="13"/>
                    <a:pt x="27" y="18"/>
                    <a:pt x="19" y="33"/>
                  </a:cubicBezTo>
                  <a:cubicBezTo>
                    <a:pt x="12" y="47"/>
                    <a:pt x="18" y="65"/>
                    <a:pt x="32" y="72"/>
                  </a:cubicBezTo>
                  <a:cubicBezTo>
                    <a:pt x="46" y="80"/>
                    <a:pt x="64" y="74"/>
                    <a:pt x="71" y="60"/>
                  </a:cubicBezTo>
                  <a:cubicBezTo>
                    <a:pt x="79" y="45"/>
                    <a:pt x="73" y="28"/>
                    <a:pt x="59" y="20"/>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23" name="Freeform 20722"/>
            <p:cNvSpPr/>
            <p:nvPr/>
          </p:nvSpPr>
          <p:spPr bwMode="auto">
            <a:xfrm>
              <a:off x="6431872" y="7977675"/>
              <a:ext cx="92714" cy="92714"/>
            </a:xfrm>
            <a:custGeom>
              <a:avLst/>
              <a:gdLst>
                <a:gd name="T0" fmla="*/ 52 w 59"/>
                <a:gd name="T1" fmla="*/ 41 h 59"/>
                <a:gd name="T2" fmla="*/ 17 w 59"/>
                <a:gd name="T3" fmla="*/ 52 h 59"/>
                <a:gd name="T4" fmla="*/ 6 w 59"/>
                <a:gd name="T5" fmla="*/ 17 h 59"/>
                <a:gd name="T6" fmla="*/ 41 w 59"/>
                <a:gd name="T7" fmla="*/ 6 h 59"/>
                <a:gd name="T8" fmla="*/ 52 w 59"/>
                <a:gd name="T9" fmla="*/ 41 h 59"/>
              </a:gdLst>
              <a:ahLst/>
              <a:cxnLst>
                <a:cxn ang="0">
                  <a:pos x="T0" y="T1"/>
                </a:cxn>
                <a:cxn ang="0">
                  <a:pos x="T2" y="T3"/>
                </a:cxn>
                <a:cxn ang="0">
                  <a:pos x="T4" y="T5"/>
                </a:cxn>
                <a:cxn ang="0">
                  <a:pos x="T6" y="T7"/>
                </a:cxn>
                <a:cxn ang="0">
                  <a:pos x="T8" y="T9"/>
                </a:cxn>
              </a:cxnLst>
              <a:rect l="0" t="0" r="r" b="b"/>
              <a:pathLst>
                <a:path w="59" h="59">
                  <a:moveTo>
                    <a:pt x="52" y="41"/>
                  </a:moveTo>
                  <a:cubicBezTo>
                    <a:pt x="46" y="54"/>
                    <a:pt x="30" y="59"/>
                    <a:pt x="17" y="52"/>
                  </a:cubicBezTo>
                  <a:cubicBezTo>
                    <a:pt x="5" y="46"/>
                    <a:pt x="0" y="30"/>
                    <a:pt x="6" y="17"/>
                  </a:cubicBezTo>
                  <a:cubicBezTo>
                    <a:pt x="13" y="5"/>
                    <a:pt x="28" y="0"/>
                    <a:pt x="41" y="6"/>
                  </a:cubicBezTo>
                  <a:cubicBezTo>
                    <a:pt x="54" y="13"/>
                    <a:pt x="59" y="28"/>
                    <a:pt x="52" y="41"/>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24" name="Freeform 20723"/>
            <p:cNvSpPr>
              <a:spLocks noEditPoints="1"/>
            </p:cNvSpPr>
            <p:nvPr/>
          </p:nvSpPr>
          <p:spPr bwMode="auto">
            <a:xfrm>
              <a:off x="6383181" y="7928317"/>
              <a:ext cx="188762" cy="189429"/>
            </a:xfrm>
            <a:custGeom>
              <a:avLst/>
              <a:gdLst>
                <a:gd name="T0" fmla="*/ 36 w 120"/>
                <a:gd name="T1" fmla="*/ 107 h 120"/>
                <a:gd name="T2" fmla="*/ 14 w 120"/>
                <a:gd name="T3" fmla="*/ 36 h 120"/>
                <a:gd name="T4" fmla="*/ 84 w 120"/>
                <a:gd name="T5" fmla="*/ 13 h 120"/>
                <a:gd name="T6" fmla="*/ 107 w 120"/>
                <a:gd name="T7" fmla="*/ 84 h 120"/>
                <a:gd name="T8" fmla="*/ 36 w 120"/>
                <a:gd name="T9" fmla="*/ 107 h 120"/>
                <a:gd name="T10" fmla="*/ 78 w 120"/>
                <a:gd name="T11" fmla="*/ 26 h 120"/>
                <a:gd name="T12" fmla="*/ 26 w 120"/>
                <a:gd name="T13" fmla="*/ 43 h 120"/>
                <a:gd name="T14" fmla="*/ 43 w 120"/>
                <a:gd name="T15" fmla="*/ 94 h 120"/>
                <a:gd name="T16" fmla="*/ 94 w 120"/>
                <a:gd name="T17" fmla="*/ 78 h 120"/>
                <a:gd name="T18" fmla="*/ 78 w 120"/>
                <a:gd name="T19" fmla="*/ 26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0" h="120">
                  <a:moveTo>
                    <a:pt x="36" y="107"/>
                  </a:moveTo>
                  <a:cubicBezTo>
                    <a:pt x="10" y="94"/>
                    <a:pt x="0" y="62"/>
                    <a:pt x="14" y="36"/>
                  </a:cubicBezTo>
                  <a:cubicBezTo>
                    <a:pt x="27" y="10"/>
                    <a:pt x="58" y="0"/>
                    <a:pt x="84" y="13"/>
                  </a:cubicBezTo>
                  <a:cubicBezTo>
                    <a:pt x="110" y="27"/>
                    <a:pt x="120" y="58"/>
                    <a:pt x="107" y="84"/>
                  </a:cubicBezTo>
                  <a:cubicBezTo>
                    <a:pt x="94" y="110"/>
                    <a:pt x="62" y="120"/>
                    <a:pt x="36" y="107"/>
                  </a:cubicBezTo>
                  <a:close/>
                  <a:moveTo>
                    <a:pt x="78" y="26"/>
                  </a:moveTo>
                  <a:cubicBezTo>
                    <a:pt x="59" y="16"/>
                    <a:pt x="36" y="24"/>
                    <a:pt x="26" y="43"/>
                  </a:cubicBezTo>
                  <a:cubicBezTo>
                    <a:pt x="16" y="61"/>
                    <a:pt x="24" y="85"/>
                    <a:pt x="43" y="94"/>
                  </a:cubicBezTo>
                  <a:cubicBezTo>
                    <a:pt x="61" y="104"/>
                    <a:pt x="85" y="97"/>
                    <a:pt x="94" y="78"/>
                  </a:cubicBezTo>
                  <a:cubicBezTo>
                    <a:pt x="104" y="59"/>
                    <a:pt x="97" y="36"/>
                    <a:pt x="78" y="26"/>
                  </a:cubicBezTo>
                  <a:close/>
                </a:path>
              </a:pathLst>
            </a:custGeom>
            <a:solidFill>
              <a:schemeClr val="tx2"/>
            </a:solidFill>
            <a:ln>
              <a:noFill/>
            </a:ln>
          </p:spPr>
          <p:txBody>
            <a:bodyPr vert="horz" wrap="square" lIns="91440" tIns="45720" rIns="91440" bIns="45720" numCol="1" anchor="t" anchorCtr="0" compatLnSpc="1"/>
            <a:lstStyle/>
            <a:p>
              <a:endParaRPr lang="zh-CN" altLang="en-US"/>
            </a:p>
          </p:txBody>
        </p:sp>
        <p:sp>
          <p:nvSpPr>
            <p:cNvPr id="225" name="Freeform 20724"/>
            <p:cNvSpPr/>
            <p:nvPr/>
          </p:nvSpPr>
          <p:spPr bwMode="auto">
            <a:xfrm>
              <a:off x="4890427" y="8639342"/>
              <a:ext cx="54694" cy="56696"/>
            </a:xfrm>
            <a:custGeom>
              <a:avLst/>
              <a:gdLst>
                <a:gd name="T0" fmla="*/ 31 w 35"/>
                <a:gd name="T1" fmla="*/ 25 h 36"/>
                <a:gd name="T2" fmla="*/ 10 w 35"/>
                <a:gd name="T3" fmla="*/ 32 h 36"/>
                <a:gd name="T4" fmla="*/ 4 w 35"/>
                <a:gd name="T5" fmla="*/ 11 h 36"/>
                <a:gd name="T6" fmla="*/ 25 w 35"/>
                <a:gd name="T7" fmla="*/ 4 h 36"/>
                <a:gd name="T8" fmla="*/ 31 w 35"/>
                <a:gd name="T9" fmla="*/ 25 h 36"/>
              </a:gdLst>
              <a:ahLst/>
              <a:cxnLst>
                <a:cxn ang="0">
                  <a:pos x="T0" y="T1"/>
                </a:cxn>
                <a:cxn ang="0">
                  <a:pos x="T2" y="T3"/>
                </a:cxn>
                <a:cxn ang="0">
                  <a:pos x="T4" y="T5"/>
                </a:cxn>
                <a:cxn ang="0">
                  <a:pos x="T6" y="T7"/>
                </a:cxn>
                <a:cxn ang="0">
                  <a:pos x="T8" y="T9"/>
                </a:cxn>
              </a:cxnLst>
              <a:rect l="0" t="0" r="r" b="b"/>
              <a:pathLst>
                <a:path w="35" h="36">
                  <a:moveTo>
                    <a:pt x="31" y="25"/>
                  </a:moveTo>
                  <a:cubicBezTo>
                    <a:pt x="27" y="33"/>
                    <a:pt x="18" y="36"/>
                    <a:pt x="10" y="32"/>
                  </a:cubicBezTo>
                  <a:cubicBezTo>
                    <a:pt x="3" y="28"/>
                    <a:pt x="0" y="19"/>
                    <a:pt x="4" y="11"/>
                  </a:cubicBezTo>
                  <a:cubicBezTo>
                    <a:pt x="8" y="3"/>
                    <a:pt x="17" y="0"/>
                    <a:pt x="25" y="4"/>
                  </a:cubicBezTo>
                  <a:cubicBezTo>
                    <a:pt x="32" y="8"/>
                    <a:pt x="35" y="18"/>
                    <a:pt x="31" y="25"/>
                  </a:cubicBezTo>
                  <a:close/>
                </a:path>
              </a:pathLst>
            </a:custGeom>
            <a:solidFill>
              <a:schemeClr val="tx2"/>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cxnSp>
          <p:nvCxnSpPr>
            <p:cNvPr id="227" name="直接连接符 226"/>
            <p:cNvCxnSpPr>
              <a:stCxn id="163" idx="2"/>
              <a:endCxn id="203" idx="0"/>
            </p:cNvCxnSpPr>
            <p:nvPr/>
          </p:nvCxnSpPr>
          <p:spPr>
            <a:xfrm flipV="1">
              <a:off x="6668004" y="5972466"/>
              <a:ext cx="232014" cy="13559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8" name="直接连接符 227"/>
            <p:cNvCxnSpPr>
              <a:stCxn id="180" idx="2"/>
              <a:endCxn id="203" idx="2"/>
            </p:cNvCxnSpPr>
            <p:nvPr/>
          </p:nvCxnSpPr>
          <p:spPr>
            <a:xfrm flipH="1" flipV="1">
              <a:off x="7008501" y="6013550"/>
              <a:ext cx="184860" cy="1086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2" name="Freeform 20292"/>
            <p:cNvSpPr/>
            <p:nvPr/>
          </p:nvSpPr>
          <p:spPr bwMode="auto">
            <a:xfrm>
              <a:off x="5911620" y="5835260"/>
              <a:ext cx="78706" cy="77372"/>
            </a:xfrm>
            <a:custGeom>
              <a:avLst/>
              <a:gdLst>
                <a:gd name="T0" fmla="*/ 25 w 50"/>
                <a:gd name="T1" fmla="*/ 0 h 49"/>
                <a:gd name="T2" fmla="*/ 25 w 50"/>
                <a:gd name="T3" fmla="*/ 0 h 49"/>
                <a:gd name="T4" fmla="*/ 0 w 50"/>
                <a:gd name="T5" fmla="*/ 25 h 49"/>
                <a:gd name="T6" fmla="*/ 8 w 50"/>
                <a:gd name="T7" fmla="*/ 42 h 49"/>
                <a:gd name="T8" fmla="*/ 12 w 50"/>
                <a:gd name="T9" fmla="*/ 45 h 49"/>
                <a:gd name="T10" fmla="*/ 14 w 50"/>
                <a:gd name="T11" fmla="*/ 46 h 49"/>
                <a:gd name="T12" fmla="*/ 18 w 50"/>
                <a:gd name="T13" fmla="*/ 48 h 49"/>
                <a:gd name="T14" fmla="*/ 25 w 50"/>
                <a:gd name="T15" fmla="*/ 49 h 49"/>
                <a:gd name="T16" fmla="*/ 26 w 50"/>
                <a:gd name="T17" fmla="*/ 49 h 49"/>
                <a:gd name="T18" fmla="*/ 34 w 50"/>
                <a:gd name="T19" fmla="*/ 48 h 49"/>
                <a:gd name="T20" fmla="*/ 38 w 50"/>
                <a:gd name="T21" fmla="*/ 46 h 49"/>
                <a:gd name="T22" fmla="*/ 47 w 50"/>
                <a:gd name="T23" fmla="*/ 37 h 49"/>
                <a:gd name="T24" fmla="*/ 48 w 50"/>
                <a:gd name="T25" fmla="*/ 33 h 49"/>
                <a:gd name="T26" fmla="*/ 50 w 50"/>
                <a:gd name="T27" fmla="*/ 29 h 49"/>
                <a:gd name="T28" fmla="*/ 50 w 50"/>
                <a:gd name="T29" fmla="*/ 24 h 49"/>
                <a:gd name="T30" fmla="*/ 49 w 50"/>
                <a:gd name="T31" fmla="*/ 19 h 49"/>
                <a:gd name="T32" fmla="*/ 48 w 50"/>
                <a:gd name="T33" fmla="*/ 15 h 49"/>
                <a:gd name="T34" fmla="*/ 25 w 50"/>
                <a:gd name="T35"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49">
                  <a:moveTo>
                    <a:pt x="25" y="0"/>
                  </a:moveTo>
                  <a:cubicBezTo>
                    <a:pt x="25" y="0"/>
                    <a:pt x="25" y="0"/>
                    <a:pt x="25" y="0"/>
                  </a:cubicBezTo>
                  <a:cubicBezTo>
                    <a:pt x="11" y="0"/>
                    <a:pt x="0" y="11"/>
                    <a:pt x="0" y="25"/>
                  </a:cubicBezTo>
                  <a:cubicBezTo>
                    <a:pt x="0" y="32"/>
                    <a:pt x="3" y="38"/>
                    <a:pt x="8" y="42"/>
                  </a:cubicBezTo>
                  <a:cubicBezTo>
                    <a:pt x="9" y="43"/>
                    <a:pt x="10" y="44"/>
                    <a:pt x="12" y="45"/>
                  </a:cubicBezTo>
                  <a:cubicBezTo>
                    <a:pt x="12" y="46"/>
                    <a:pt x="13" y="46"/>
                    <a:pt x="14" y="46"/>
                  </a:cubicBezTo>
                  <a:cubicBezTo>
                    <a:pt x="15" y="47"/>
                    <a:pt x="16" y="48"/>
                    <a:pt x="18" y="48"/>
                  </a:cubicBezTo>
                  <a:cubicBezTo>
                    <a:pt x="20" y="49"/>
                    <a:pt x="23" y="49"/>
                    <a:pt x="25" y="49"/>
                  </a:cubicBezTo>
                  <a:cubicBezTo>
                    <a:pt x="25" y="49"/>
                    <a:pt x="25" y="49"/>
                    <a:pt x="26" y="49"/>
                  </a:cubicBezTo>
                  <a:cubicBezTo>
                    <a:pt x="29" y="49"/>
                    <a:pt x="31" y="49"/>
                    <a:pt x="34" y="48"/>
                  </a:cubicBezTo>
                  <a:cubicBezTo>
                    <a:pt x="35" y="47"/>
                    <a:pt x="37" y="46"/>
                    <a:pt x="38" y="46"/>
                  </a:cubicBezTo>
                  <a:cubicBezTo>
                    <a:pt x="42" y="44"/>
                    <a:pt x="45" y="40"/>
                    <a:pt x="47" y="37"/>
                  </a:cubicBezTo>
                  <a:cubicBezTo>
                    <a:pt x="47" y="36"/>
                    <a:pt x="48" y="34"/>
                    <a:pt x="48" y="33"/>
                  </a:cubicBezTo>
                  <a:cubicBezTo>
                    <a:pt x="49" y="32"/>
                    <a:pt x="49" y="31"/>
                    <a:pt x="50" y="29"/>
                  </a:cubicBezTo>
                  <a:cubicBezTo>
                    <a:pt x="50" y="27"/>
                    <a:pt x="50" y="26"/>
                    <a:pt x="50" y="24"/>
                  </a:cubicBezTo>
                  <a:cubicBezTo>
                    <a:pt x="50" y="22"/>
                    <a:pt x="50" y="20"/>
                    <a:pt x="49" y="19"/>
                  </a:cubicBezTo>
                  <a:cubicBezTo>
                    <a:pt x="49" y="17"/>
                    <a:pt x="49" y="16"/>
                    <a:pt x="48" y="15"/>
                  </a:cubicBezTo>
                  <a:cubicBezTo>
                    <a:pt x="44" y="6"/>
                    <a:pt x="35" y="0"/>
                    <a:pt x="25"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grpSp>
      <p:sp>
        <p:nvSpPr>
          <p:cNvPr id="344" name="椭圆 343"/>
          <p:cNvSpPr/>
          <p:nvPr/>
        </p:nvSpPr>
        <p:spPr>
          <a:xfrm>
            <a:off x="6016389" y="1568116"/>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49" name="椭圆 348"/>
          <p:cNvSpPr/>
          <p:nvPr/>
        </p:nvSpPr>
        <p:spPr>
          <a:xfrm>
            <a:off x="6016389" y="5401909"/>
            <a:ext cx="159223" cy="159223"/>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51" name="文本框 350"/>
          <p:cNvSpPr txBox="1"/>
          <p:nvPr/>
        </p:nvSpPr>
        <p:spPr>
          <a:xfrm>
            <a:off x="1801495" y="236220"/>
            <a:ext cx="4299585" cy="706755"/>
          </a:xfrm>
          <a:prstGeom prst="rect">
            <a:avLst/>
          </a:prstGeom>
          <a:noFill/>
        </p:spPr>
        <p:txBody>
          <a:bodyPr wrap="square" rtlCol="0">
            <a:spAutoFit/>
          </a:bodyPr>
          <a:lstStyle/>
          <a:p>
            <a:pPr algn="ct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项目预期</a:t>
            </a:r>
            <a:r>
              <a:rPr lang="zh-CN" altLang="en-US" sz="4000" dirty="0">
                <a:latin typeface="华文细黑" panose="02010600040101010101" pitchFamily="2" charset="-122"/>
                <a:ea typeface="华文细黑" panose="02010600040101010101" pitchFamily="2" charset="-122"/>
                <a:sym typeface="华文细黑" panose="02010600040101010101" pitchFamily="2" charset="-122"/>
              </a:rPr>
              <a:t>收获</a:t>
            </a:r>
            <a:endParaRPr lang="zh-CN" altLang="en-US" sz="4000" dirty="0">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07" name="文本框 206"/>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04</a:t>
            </a:r>
            <a:endParaRPr lang="zh-CN" altLang="en-US" sz="6000" dirty="0">
              <a:solidFill>
                <a:schemeClr val="tx1"/>
              </a:solidFill>
              <a:latin typeface="+mn-lt"/>
            </a:endParaRPr>
          </a:p>
        </p:txBody>
      </p:sp>
      <p:cxnSp>
        <p:nvCxnSpPr>
          <p:cNvPr id="226" name="直接连接符 22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229" name="弦形 228"/>
          <p:cNvSpPr/>
          <p:nvPr/>
        </p:nvSpPr>
        <p:spPr>
          <a:xfrm rot="7898653">
            <a:off x="5601653" y="6474093"/>
            <a:ext cx="988694" cy="950116"/>
          </a:xfrm>
          <a:prstGeom prst="chord">
            <a:avLst>
              <a:gd name="adj1" fmla="val 2412988"/>
              <a:gd name="adj2" fmla="val 14173956"/>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25188" y="3198167"/>
            <a:ext cx="274434" cy="461665"/>
          </a:xfrm>
          <a:prstGeom prst="rect">
            <a:avLst/>
          </a:prstGeom>
          <a:noFill/>
        </p:spPr>
        <p:txBody>
          <a:bodyPr wrap="none" rtlCol="0">
            <a:spAutoFit/>
          </a:bodyPr>
          <a:lstStyle>
            <a:defPPr>
              <a:defRPr lang="zh-CN"/>
            </a:defPPr>
            <a:lvl1pPr algn="ctr">
              <a:defRPr sz="2400" kern="2000" spc="100">
                <a:cs typeface="Arial" panose="020B0604020202090204" pitchFamily="34" charset="0"/>
              </a:defRPr>
            </a:lvl1pPr>
          </a:lstStyle>
          <a:p>
            <a:r>
              <a:rPr lang="en-US" altLang="zh-CN" dirty="0"/>
              <a:t>.</a:t>
            </a:r>
            <a:endParaRPr lang="zh-CN" altLang="en-US" dirty="0"/>
          </a:p>
        </p:txBody>
      </p:sp>
      <p:sp>
        <p:nvSpPr>
          <p:cNvPr id="6" name="椭圆 5"/>
          <p:cNvSpPr/>
          <p:nvPr/>
        </p:nvSpPr>
        <p:spPr>
          <a:xfrm>
            <a:off x="-153162" y="2188750"/>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84226" y="251488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95326" y="26514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10321" y="182203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19871" y="207920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81051" y="297526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08051" y="266728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38201" y="286413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153162" y="2188750"/>
            <a:ext cx="72000" cy="72000"/>
          </a:xfrm>
          <a:prstGeom prst="ellipse">
            <a:avLst/>
          </a:prstGeom>
          <a:solidFill>
            <a:schemeClr val="tx1"/>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46151" y="3133444"/>
            <a:ext cx="72000" cy="72000"/>
          </a:xfrm>
          <a:prstGeom prst="ellipse">
            <a:avLst/>
          </a:prstGeom>
          <a:solidFill>
            <a:schemeClr val="tx1"/>
          </a:solidFill>
          <a:ln>
            <a:noFill/>
          </a:ln>
          <a:effectLst>
            <a:glow rad="254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00101" y="18132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81759" y="1880625"/>
            <a:ext cx="144000" cy="144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30996" y="2653881"/>
            <a:ext cx="126000" cy="126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231045" y="3189574"/>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74689" y="2507742"/>
            <a:ext cx="43200" cy="43200"/>
          </a:xfrm>
          <a:prstGeom prst="ellipse">
            <a:avLst/>
          </a:prstGeom>
          <a:solidFill>
            <a:schemeClr val="tx1"/>
          </a:solidFill>
          <a:ln>
            <a:noFill/>
          </a:ln>
          <a:effectLst>
            <a:glow rad="127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285813" y="2999868"/>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0076325" y="2310130"/>
            <a:ext cx="72000" cy="72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0066499" y="1762190"/>
            <a:ext cx="50400" cy="504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0164016" y="2397968"/>
            <a:ext cx="108000" cy="108000"/>
          </a:xfrm>
          <a:prstGeom prst="ellipse">
            <a:avLst/>
          </a:prstGeom>
          <a:solidFill>
            <a:schemeClr val="tx1">
              <a:lumMod val="85000"/>
              <a:lumOff val="1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765637" y="2073923"/>
            <a:ext cx="180000" cy="180000"/>
          </a:xfrm>
          <a:prstGeom prst="ellipse">
            <a:avLst/>
          </a:prstGeom>
          <a:solidFill>
            <a:schemeClr val="tx1">
              <a:lumMod val="85000"/>
              <a:lumOff val="15000"/>
              <a:alpha val="9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9986735" y="2164703"/>
            <a:ext cx="144000" cy="144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10145355" y="3013789"/>
            <a:ext cx="108000" cy="108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10061380" y="4124131"/>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11349005" y="4534678"/>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2839865" y="1266190"/>
            <a:ext cx="162000" cy="162000"/>
          </a:xfrm>
          <a:prstGeom prst="ellipse">
            <a:avLst/>
          </a:prstGeom>
          <a:solidFill>
            <a:schemeClr val="tx1">
              <a:lumMod val="85000"/>
              <a:lumOff val="15000"/>
              <a:alpha val="7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2864368" y="1072087"/>
            <a:ext cx="180000" cy="180000"/>
          </a:xfrm>
          <a:prstGeom prst="ellipse">
            <a:avLst/>
          </a:prstGeom>
          <a:solidFill>
            <a:schemeClr val="tx1">
              <a:lumMod val="85000"/>
              <a:lumOff val="15000"/>
              <a:alpha val="27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2619633" y="930340"/>
            <a:ext cx="144000" cy="144000"/>
          </a:xfrm>
          <a:prstGeom prst="ellipse">
            <a:avLst/>
          </a:prstGeom>
          <a:solidFill>
            <a:schemeClr val="tx1">
              <a:lumMod val="85000"/>
              <a:lumOff val="15000"/>
              <a:alpha val="28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a:off x="637462" y="3804870"/>
            <a:ext cx="126000" cy="126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4695335" y="3152040"/>
            <a:ext cx="216000" cy="216000"/>
          </a:xfrm>
          <a:prstGeom prst="ellipse">
            <a:avLst/>
          </a:prstGeom>
          <a:solidFill>
            <a:schemeClr val="tx1">
              <a:lumMod val="85000"/>
              <a:lumOff val="15000"/>
              <a:alpha val="5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063248" y="643399"/>
            <a:ext cx="144000" cy="144000"/>
          </a:xfrm>
          <a:prstGeom prst="ellipse">
            <a:avLst/>
          </a:prstGeom>
          <a:solidFill>
            <a:schemeClr val="tx1">
              <a:lumMod val="85000"/>
              <a:lumOff val="15000"/>
              <a:alpha val="4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a:off x="2266173" y="501781"/>
            <a:ext cx="108000" cy="108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a:off x="3438719" y="4283841"/>
            <a:ext cx="108000" cy="108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10229694" y="2044130"/>
            <a:ext cx="43200" cy="432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2210253" y="2998561"/>
            <a:ext cx="730250" cy="730250"/>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p:nvPr/>
        </p:nvSpPr>
        <p:spPr>
          <a:xfrm>
            <a:off x="221083" y="4851400"/>
            <a:ext cx="2006600" cy="2006600"/>
          </a:xfrm>
          <a:prstGeom prst="ellipse">
            <a:avLst/>
          </a:prstGeom>
          <a:solidFill>
            <a:schemeClr val="bg1">
              <a:lumMod val="65000"/>
              <a:alpha val="87000"/>
            </a:schemeClr>
          </a:solidFill>
          <a:ln>
            <a:noFill/>
          </a:ln>
          <a:effectLst>
            <a:softEdge rad="304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p:cNvSpPr/>
          <p:nvPr/>
        </p:nvSpPr>
        <p:spPr>
          <a:xfrm>
            <a:off x="9083675" y="224064"/>
            <a:ext cx="939800" cy="939800"/>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a:off x="10167906" y="4233636"/>
            <a:ext cx="939800" cy="939800"/>
          </a:xfrm>
          <a:prstGeom prst="ellipse">
            <a:avLst/>
          </a:prstGeom>
          <a:solidFill>
            <a:srgbClr val="999999"/>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1186958" y="2041641"/>
            <a:ext cx="1107440" cy="1107440"/>
          </a:xfrm>
          <a:prstGeom prst="ellipse">
            <a:avLst/>
          </a:prstGeom>
          <a:solidFill>
            <a:schemeClr val="bg1">
              <a:lumMod val="65000"/>
              <a:alpha val="73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文本框 128"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3754469" y="2459503"/>
            <a:ext cx="4673600" cy="1938020"/>
          </a:xfrm>
          <a:prstGeom prst="rect">
            <a:avLst/>
          </a:prstGeom>
          <a:noFill/>
        </p:spPr>
        <p:txBody>
          <a:bodyPr wrap="none" rtlCol="0">
            <a:spAutoFit/>
          </a:bodyPr>
          <a:lstStyle>
            <a:defPPr>
              <a:defRPr lang="zh-CN"/>
            </a:defPPr>
            <a:lvl1pPr algn="ctr">
              <a:defRPr sz="2400" kern="2000" spc="100">
                <a:cs typeface="Arial" panose="020B0604020202090204" pitchFamily="34" charset="0"/>
              </a:defRPr>
            </a:lvl1pPr>
          </a:lstStyle>
          <a:p>
            <a:r>
              <a:rPr lang="zh-CN" altLang="en-US" sz="9600" dirty="0"/>
              <a:t>谢谢</a:t>
            </a:r>
            <a:endParaRPr lang="en-US" altLang="zh-CN" sz="9600" dirty="0"/>
          </a:p>
          <a:p>
            <a:r>
              <a:rPr lang="en-US" altLang="zh-CN" dirty="0"/>
              <a:t>THANK YOU FOR LISTENING</a:t>
            </a:r>
            <a:endParaRPr lang="zh-CN" alt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502374"/>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1</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81006" y="3631262"/>
            <a:ext cx="5859994" cy="1331968"/>
          </a:xfrm>
          <a:prstGeom prst="rect">
            <a:avLst/>
          </a:prstGeom>
          <a:noFill/>
        </p:spPr>
        <p:txBody>
          <a:bodyPr wrap="square" rtlCol="0">
            <a:spAutoFit/>
          </a:bodyPr>
          <a:lstStyle/>
          <a:p>
            <a:pPr>
              <a:lnSpc>
                <a:spcPct val="130000"/>
              </a:lnSpc>
            </a:pPr>
            <a:r>
              <a:rPr lang="zh-CN" altLang="en-US" sz="4400" dirty="0">
                <a:solidFill>
                  <a:schemeClr val="tx2"/>
                </a:solidFill>
                <a:latin typeface="+mn-ea"/>
              </a:rPr>
              <a:t>项目简介</a:t>
            </a:r>
            <a:endParaRPr lang="en-US" altLang="zh-CN" sz="4400" dirty="0">
              <a:solidFill>
                <a:schemeClr val="tx2"/>
              </a:solidFill>
              <a:latin typeface="+mn-ea"/>
            </a:endParaRPr>
          </a:p>
          <a:p>
            <a:pPr>
              <a:lnSpc>
                <a:spcPct val="130000"/>
              </a:lnSpc>
            </a:pPr>
            <a:r>
              <a:rPr lang="en-US" altLang="zh-CN" sz="2000" dirty="0">
                <a:solidFill>
                  <a:schemeClr val="tx2"/>
                </a:solidFill>
                <a:latin typeface="+mn-ea"/>
              </a:rPr>
              <a:t>Project Introduction</a:t>
            </a:r>
            <a:endParaRPr lang="en-US" altLang="zh-CN" sz="2000" dirty="0">
              <a:solidFill>
                <a:schemeClr val="tx2"/>
              </a:solidFill>
              <a:latin typeface="+mn-ea"/>
            </a:endParaRPr>
          </a:p>
        </p:txBody>
      </p:sp>
      <p:sp>
        <p:nvSpPr>
          <p:cNvPr id="61" name="矩形 60"/>
          <p:cNvSpPr/>
          <p:nvPr/>
        </p:nvSpPr>
        <p:spPr>
          <a:xfrm>
            <a:off x="3592956" y="2959978"/>
            <a:ext cx="1529586" cy="58477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01</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1" name="图片 130"/>
          <p:cNvPicPr>
            <a:picLocks noChangeAspect="1"/>
          </p:cNvPicPr>
          <p:nvPr/>
        </p:nvPicPr>
        <p:blipFill>
          <a:blip r:embed="rId1"/>
          <a:srcRect l="29424"/>
          <a:stretch>
            <a:fillRect/>
          </a:stretch>
        </p:blipFill>
        <p:spPr>
          <a:xfrm>
            <a:off x="2519680" y="2222500"/>
            <a:ext cx="7408545" cy="3061335"/>
          </a:xfrm>
          <a:prstGeom prst="rect">
            <a:avLst/>
          </a:prstGeom>
        </p:spPr>
      </p:pic>
      <p:pic>
        <p:nvPicPr>
          <p:cNvPr id="133" name="图片 132"/>
          <p:cNvPicPr>
            <a:picLocks noChangeAspect="1"/>
          </p:cNvPicPr>
          <p:nvPr/>
        </p:nvPicPr>
        <p:blipFill>
          <a:blip r:embed="rId2"/>
          <a:srcRect t="50839" r="-969"/>
          <a:stretch>
            <a:fillRect/>
          </a:stretch>
        </p:blipFill>
        <p:spPr>
          <a:xfrm>
            <a:off x="1672590" y="782320"/>
            <a:ext cx="8933180" cy="874395"/>
          </a:xfrm>
          <a:prstGeom prst="rect">
            <a:avLst/>
          </a:prstGeom>
        </p:spPr>
      </p:pic>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 name="直接连接符 1"/>
          <p:cNvCxnSpPr>
            <a:stCxn id="31" idx="2"/>
            <a:endCxn id="30" idx="5"/>
          </p:cNvCxnSpPr>
          <p:nvPr/>
        </p:nvCxnSpPr>
        <p:spPr>
          <a:xfrm>
            <a:off x="311019" y="4017571"/>
            <a:ext cx="640772" cy="62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a:stCxn id="24" idx="1"/>
            <a:endCxn id="23" idx="5"/>
          </p:cNvCxnSpPr>
          <p:nvPr/>
        </p:nvCxnSpPr>
        <p:spPr>
          <a:xfrm>
            <a:off x="114449" y="3156200"/>
            <a:ext cx="368021" cy="303909"/>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a:stCxn id="23" idx="1"/>
            <a:endCxn id="31" idx="5"/>
          </p:cNvCxnSpPr>
          <p:nvPr/>
        </p:nvCxnSpPr>
        <p:spPr>
          <a:xfrm flipH="1">
            <a:off x="281621" y="3499120"/>
            <a:ext cx="232171" cy="50233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a:stCxn id="31" idx="7"/>
          </p:cNvCxnSpPr>
          <p:nvPr/>
        </p:nvCxnSpPr>
        <p:spPr>
          <a:xfrm flipH="1">
            <a:off x="126438" y="4026960"/>
            <a:ext cx="152395" cy="44254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a:stCxn id="25" idx="2"/>
          </p:cNvCxnSpPr>
          <p:nvPr/>
        </p:nvCxnSpPr>
        <p:spPr>
          <a:xfrm flipV="1">
            <a:off x="152387" y="4509317"/>
            <a:ext cx="511612" cy="4645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a:stCxn id="27" idx="4"/>
          </p:cNvCxnSpPr>
          <p:nvPr/>
        </p:nvCxnSpPr>
        <p:spPr>
          <a:xfrm flipV="1">
            <a:off x="413843" y="4544020"/>
            <a:ext cx="287319" cy="4731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a:endCxn id="33" idx="4"/>
          </p:cNvCxnSpPr>
          <p:nvPr/>
        </p:nvCxnSpPr>
        <p:spPr>
          <a:xfrm>
            <a:off x="47971" y="4573825"/>
            <a:ext cx="101544" cy="88701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a:stCxn id="27" idx="7"/>
          </p:cNvCxnSpPr>
          <p:nvPr/>
        </p:nvCxnSpPr>
        <p:spPr>
          <a:xfrm flipH="1">
            <a:off x="126361" y="5073643"/>
            <a:ext cx="256506" cy="42578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27" idx="1"/>
            <a:endCxn id="26" idx="5"/>
          </p:cNvCxnSpPr>
          <p:nvPr/>
        </p:nvCxnSpPr>
        <p:spPr>
          <a:xfrm>
            <a:off x="431883" y="5079001"/>
            <a:ext cx="159781" cy="9373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28" idx="4"/>
          </p:cNvCxnSpPr>
          <p:nvPr/>
        </p:nvCxnSpPr>
        <p:spPr>
          <a:xfrm flipH="1" flipV="1">
            <a:off x="717261" y="4531895"/>
            <a:ext cx="465790" cy="72089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13"/>
          <p:cNvCxnSpPr>
            <a:stCxn id="26" idx="7"/>
            <a:endCxn id="33" idx="1"/>
          </p:cNvCxnSpPr>
          <p:nvPr/>
        </p:nvCxnSpPr>
        <p:spPr>
          <a:xfrm flipH="1" flipV="1">
            <a:off x="161866" y="5503176"/>
            <a:ext cx="425954" cy="54834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a:stCxn id="22" idx="3"/>
            <a:endCxn id="26" idx="0"/>
          </p:cNvCxnSpPr>
          <p:nvPr/>
        </p:nvCxnSpPr>
        <p:spPr>
          <a:xfrm flipV="1">
            <a:off x="387547" y="6060728"/>
            <a:ext cx="217060" cy="6236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27" idx="2"/>
            <a:endCxn id="28" idx="6"/>
          </p:cNvCxnSpPr>
          <p:nvPr/>
        </p:nvCxnSpPr>
        <p:spPr>
          <a:xfrm>
            <a:off x="444713" y="5055602"/>
            <a:ext cx="699551" cy="22832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32" idx="3"/>
            <a:endCxn id="30" idx="0"/>
          </p:cNvCxnSpPr>
          <p:nvPr/>
        </p:nvCxnSpPr>
        <p:spPr>
          <a:xfrm flipV="1">
            <a:off x="706168" y="4142022"/>
            <a:ext cx="263822" cy="3506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a:stCxn id="28" idx="0"/>
            <a:endCxn id="26" idx="2"/>
          </p:cNvCxnSpPr>
          <p:nvPr/>
        </p:nvCxnSpPr>
        <p:spPr>
          <a:xfrm flipH="1">
            <a:off x="632193" y="5322716"/>
            <a:ext cx="543214" cy="71586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a:stCxn id="26" idx="2"/>
            <a:endCxn id="34" idx="6"/>
          </p:cNvCxnSpPr>
          <p:nvPr/>
        </p:nvCxnSpPr>
        <p:spPr>
          <a:xfrm>
            <a:off x="632193" y="6038579"/>
            <a:ext cx="636954" cy="4009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a:stCxn id="34" idx="1"/>
            <a:endCxn id="35" idx="4"/>
          </p:cNvCxnSpPr>
          <p:nvPr/>
        </p:nvCxnSpPr>
        <p:spPr>
          <a:xfrm>
            <a:off x="1311066" y="6101664"/>
            <a:ext cx="553226" cy="400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34" idx="0"/>
            <a:endCxn id="22" idx="2"/>
          </p:cNvCxnSpPr>
          <p:nvPr/>
        </p:nvCxnSpPr>
        <p:spPr>
          <a:xfrm flipH="1">
            <a:off x="397493" y="6107210"/>
            <a:ext cx="894563" cy="61125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22" name="椭圆 21"/>
          <p:cNvSpPr/>
          <p:nvPr/>
        </p:nvSpPr>
        <p:spPr>
          <a:xfrm rot="11174285">
            <a:off x="304955" y="6667017"/>
            <a:ext cx="92812" cy="9281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rot="11174285">
            <a:off x="473116" y="3454599"/>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rot="11174285">
            <a:off x="57754" y="3094147"/>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5" name="椭圆 24"/>
          <p:cNvSpPr/>
          <p:nvPr/>
        </p:nvSpPr>
        <p:spPr>
          <a:xfrm rot="11174285">
            <a:off x="82248" y="4516779"/>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6" name="椭圆 25"/>
          <p:cNvSpPr/>
          <p:nvPr/>
        </p:nvSpPr>
        <p:spPr>
          <a:xfrm rot="11174285">
            <a:off x="582310" y="6010845"/>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rot="11174285">
            <a:off x="375188" y="5016948"/>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28" name="椭圆 27"/>
          <p:cNvSpPr/>
          <p:nvPr/>
        </p:nvSpPr>
        <p:spPr>
          <a:xfrm rot="11174285">
            <a:off x="1144056" y="5252577"/>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rot="11174285">
            <a:off x="1618499" y="4666992"/>
            <a:ext cx="50031" cy="500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0" name="椭圆 29"/>
          <p:cNvSpPr/>
          <p:nvPr/>
        </p:nvSpPr>
        <p:spPr>
          <a:xfrm rot="11174285">
            <a:off x="938639" y="4071884"/>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31" name="椭圆 30"/>
          <p:cNvSpPr/>
          <p:nvPr/>
        </p:nvSpPr>
        <p:spPr>
          <a:xfrm rot="11174285">
            <a:off x="274836" y="3997454"/>
            <a:ext cx="36291" cy="3629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rot="11174285">
            <a:off x="677838" y="4486705"/>
            <a:ext cx="31836" cy="31836"/>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rot="11174285">
            <a:off x="123052" y="5460694"/>
            <a:ext cx="47738" cy="477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rot="11174285">
            <a:off x="1268993" y="6055615"/>
            <a:ext cx="51748" cy="5174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rot="11174285">
            <a:off x="1825297" y="6502010"/>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椭圆 35"/>
          <p:cNvSpPr/>
          <p:nvPr/>
        </p:nvSpPr>
        <p:spPr>
          <a:xfrm rot="11174285">
            <a:off x="2250812" y="7014678"/>
            <a:ext cx="97490" cy="97490"/>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rot="11174285">
            <a:off x="2992857" y="6770139"/>
            <a:ext cx="69731" cy="697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rot="11174285">
            <a:off x="2096191" y="6089493"/>
            <a:ext cx="42564" cy="4256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9" name="直接连接符 38"/>
          <p:cNvCxnSpPr>
            <a:endCxn id="24" idx="5"/>
          </p:cNvCxnSpPr>
          <p:nvPr/>
        </p:nvCxnSpPr>
        <p:spPr>
          <a:xfrm>
            <a:off x="-278951" y="2488988"/>
            <a:ext cx="349742" cy="61283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p:nvPr/>
        </p:nvCxnSpPr>
        <p:spPr>
          <a:xfrm flipH="1">
            <a:off x="1269146" y="6564320"/>
            <a:ext cx="587502" cy="55285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a:endCxn id="46" idx="4"/>
          </p:cNvCxnSpPr>
          <p:nvPr/>
        </p:nvCxnSpPr>
        <p:spPr>
          <a:xfrm flipV="1">
            <a:off x="10849455" y="72590"/>
            <a:ext cx="717471" cy="12129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a:endCxn id="46" idx="0"/>
          </p:cNvCxnSpPr>
          <p:nvPr/>
        </p:nvCxnSpPr>
        <p:spPr>
          <a:xfrm flipH="1" flipV="1">
            <a:off x="11641601" y="62152"/>
            <a:ext cx="879303" cy="40204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a:endCxn id="49" idx="7"/>
          </p:cNvCxnSpPr>
          <p:nvPr/>
        </p:nvCxnSpPr>
        <p:spPr>
          <a:xfrm flipH="1" flipV="1">
            <a:off x="11021720" y="1233762"/>
            <a:ext cx="1248321" cy="187468"/>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endCxn id="46" idx="5"/>
          </p:cNvCxnSpPr>
          <p:nvPr/>
        </p:nvCxnSpPr>
        <p:spPr>
          <a:xfrm flipH="1" flipV="1">
            <a:off x="11581921" y="100103"/>
            <a:ext cx="741582" cy="136147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a:stCxn id="46" idx="6"/>
            <a:endCxn id="49" idx="1"/>
          </p:cNvCxnSpPr>
          <p:nvPr/>
        </p:nvCxnSpPr>
        <p:spPr>
          <a:xfrm flipH="1">
            <a:off x="11014716" y="108442"/>
            <a:ext cx="595288" cy="107522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rot="4922515">
            <a:off x="11562792" y="29669"/>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rot="4922515">
            <a:off x="12483315" y="485620"/>
            <a:ext cx="66025" cy="6002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8" name="直接连接符 47"/>
          <p:cNvCxnSpPr>
            <a:stCxn id="47" idx="5"/>
            <a:endCxn id="54" idx="1"/>
          </p:cNvCxnSpPr>
          <p:nvPr/>
        </p:nvCxnSpPr>
        <p:spPr>
          <a:xfrm flipH="1">
            <a:off x="12284366" y="541687"/>
            <a:ext cx="214175" cy="87800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49" name="椭圆 48"/>
          <p:cNvSpPr/>
          <p:nvPr/>
        </p:nvSpPr>
        <p:spPr>
          <a:xfrm rot="4922515">
            <a:off x="10959674" y="1179377"/>
            <a:ext cx="71542" cy="650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0" name="直接连接符 49"/>
          <p:cNvCxnSpPr/>
          <p:nvPr/>
        </p:nvCxnSpPr>
        <p:spPr>
          <a:xfrm rot="4922515" flipH="1">
            <a:off x="10450674" y="718584"/>
            <a:ext cx="921070" cy="1727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a:stCxn id="53" idx="1"/>
          </p:cNvCxnSpPr>
          <p:nvPr/>
        </p:nvCxnSpPr>
        <p:spPr>
          <a:xfrm flipV="1">
            <a:off x="9876855" y="199642"/>
            <a:ext cx="931465" cy="50041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a:stCxn id="53" idx="7"/>
          </p:cNvCxnSpPr>
          <p:nvPr/>
        </p:nvCxnSpPr>
        <p:spPr>
          <a:xfrm>
            <a:off x="9885337" y="760733"/>
            <a:ext cx="1083225" cy="479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53" name="椭圆 52"/>
          <p:cNvSpPr/>
          <p:nvPr/>
        </p:nvSpPr>
        <p:spPr>
          <a:xfrm rot="4922515">
            <a:off x="9810188" y="694861"/>
            <a:ext cx="86651" cy="7877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4922515">
            <a:off x="12220553" y="1414720"/>
            <a:ext cx="82942" cy="754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rot="4922515">
            <a:off x="10733240" y="142426"/>
            <a:ext cx="115605" cy="105095"/>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rot="11174285">
            <a:off x="11403684" y="1570680"/>
            <a:ext cx="114883" cy="104439"/>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11174285">
            <a:off x="9179546" y="247236"/>
            <a:ext cx="82172" cy="7470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rot="11174285">
            <a:off x="10121524" y="1249677"/>
            <a:ext cx="50157" cy="4559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9" name="直接连接符 58"/>
          <p:cNvCxnSpPr>
            <a:stCxn id="57" idx="1"/>
            <a:endCxn id="53" idx="2"/>
          </p:cNvCxnSpPr>
          <p:nvPr/>
        </p:nvCxnSpPr>
        <p:spPr>
          <a:xfrm>
            <a:off x="9246642" y="313998"/>
            <a:ext cx="600872" cy="3773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a:stCxn id="57" idx="3"/>
          </p:cNvCxnSpPr>
          <p:nvPr/>
        </p:nvCxnSpPr>
        <p:spPr>
          <a:xfrm flipV="1">
            <a:off x="9252382" y="-142065"/>
            <a:ext cx="675550" cy="403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502374"/>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2</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61" name="矩形 60"/>
          <p:cNvSpPr/>
          <p:nvPr/>
        </p:nvSpPr>
        <p:spPr>
          <a:xfrm>
            <a:off x="3592956" y="2959978"/>
            <a:ext cx="1529586" cy="58477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02</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681006" y="3631262"/>
            <a:ext cx="5859994" cy="1370965"/>
          </a:xfrm>
          <a:prstGeom prst="rect">
            <a:avLst/>
          </a:prstGeom>
          <a:noFill/>
        </p:spPr>
        <p:txBody>
          <a:bodyPr wrap="square" rtlCol="0">
            <a:spAutoFit/>
          </a:bodyPr>
          <a:lstStyle/>
          <a:p>
            <a:pPr>
              <a:lnSpc>
                <a:spcPct val="130000"/>
              </a:lnSpc>
            </a:pPr>
            <a:r>
              <a:rPr lang="zh-CN" altLang="en-US" sz="4400" dirty="0">
                <a:solidFill>
                  <a:schemeClr val="tx2"/>
                </a:solidFill>
                <a:latin typeface="+mn-ea"/>
              </a:rPr>
              <a:t>成员分工</a:t>
            </a:r>
            <a:endParaRPr lang="en-US" altLang="zh-CN" sz="4400" dirty="0">
              <a:solidFill>
                <a:schemeClr val="tx2"/>
              </a:solidFill>
              <a:latin typeface="+mn-ea"/>
            </a:endParaRPr>
          </a:p>
          <a:p>
            <a:pPr>
              <a:lnSpc>
                <a:spcPct val="130000"/>
              </a:lnSpc>
            </a:pPr>
            <a:r>
              <a:rPr lang="en-US" altLang="zh-CN" sz="2000" dirty="0">
                <a:solidFill>
                  <a:schemeClr val="tx2"/>
                </a:solidFill>
                <a:latin typeface="+mn-ea"/>
              </a:rPr>
              <a:t>Function Introduction</a:t>
            </a:r>
            <a:endParaRPr lang="en-US" altLang="zh-CN" sz="2000" dirty="0">
              <a:solidFill>
                <a:schemeClr val="tx2"/>
              </a:solidFill>
              <a:latin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aphicFrame>
        <p:nvGraphicFramePr>
          <p:cNvPr id="5" name="表格 4"/>
          <p:cNvGraphicFramePr/>
          <p:nvPr>
            <p:custDataLst>
              <p:tags r:id="rId1"/>
            </p:custDataLst>
          </p:nvPr>
        </p:nvGraphicFramePr>
        <p:xfrm>
          <a:off x="570230" y="2538095"/>
          <a:ext cx="11051540" cy="2947035"/>
        </p:xfrm>
        <a:graphic>
          <a:graphicData uri="http://schemas.openxmlformats.org/drawingml/2006/table">
            <a:tbl>
              <a:tblPr/>
              <a:tblGrid>
                <a:gridCol w="5542280"/>
                <a:gridCol w="5509260"/>
              </a:tblGrid>
              <a:tr h="1666875">
                <a:tc>
                  <a:txBody>
                    <a:bodyPr/>
                    <a:p>
                      <a:pPr indent="0" algn="ctr">
                        <a:buNone/>
                      </a:pPr>
                      <a:r>
                        <a:rPr lang="zh-CN" sz="2800">
                          <a:solidFill>
                            <a:srgbClr val="000000"/>
                          </a:solidFill>
                          <a:cs typeface="宋体" charset="0"/>
                          <a:sym typeface="+mn-ea"/>
                        </a:rPr>
                        <a:t>个人模块</a:t>
                      </a:r>
                      <a:r>
                        <a:rPr lang="en-US" sz="2800">
                          <a:solidFill>
                            <a:srgbClr val="000000"/>
                          </a:solidFill>
                          <a:latin typeface="PingFang SC" panose="020B0400000000000000" charset="-122"/>
                          <a:cs typeface="宋体" charset="0"/>
                          <a:sym typeface="+mn-ea"/>
                        </a:rPr>
                        <a:t>,</a:t>
                      </a:r>
                      <a:r>
                        <a:rPr lang="zh-CN" sz="2800">
                          <a:solidFill>
                            <a:srgbClr val="000000"/>
                          </a:solidFill>
                          <a:cs typeface="宋体" charset="0"/>
                          <a:sym typeface="+mn-ea"/>
                        </a:rPr>
                        <a:t>歌单模块</a:t>
                      </a:r>
                      <a:r>
                        <a:rPr lang="en-US" sz="2800">
                          <a:solidFill>
                            <a:srgbClr val="000000"/>
                          </a:solidFill>
                          <a:latin typeface="PingFang SC" panose="020B0400000000000000" charset="-122"/>
                          <a:cs typeface="宋体" charset="0"/>
                          <a:sym typeface="+mn-ea"/>
                        </a:rPr>
                        <a:t>,</a:t>
                      </a:r>
                      <a:r>
                        <a:rPr lang="zh-CN" sz="2800">
                          <a:solidFill>
                            <a:srgbClr val="000000"/>
                          </a:solidFill>
                          <a:cs typeface="宋体" charset="0"/>
                          <a:sym typeface="+mn-ea"/>
                        </a:rPr>
                        <a:t>播放器模块</a:t>
                      </a:r>
                      <a:endParaRPr lang="en-US" altLang="zh-CN" sz="2800" b="0">
                        <a:solidFill>
                          <a:srgbClr val="000000"/>
                        </a:solidFill>
                        <a:latin typeface="等线" charset="0"/>
                        <a:ea typeface="等线" charset="0"/>
                        <a:cs typeface="宋体" charset="0"/>
                        <a:sym typeface="+mn-ea"/>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zh-CN" altLang="en-US" sz="2800" b="0">
                          <a:latin typeface="等线" charset="0"/>
                          <a:ea typeface="等线" charset="0"/>
                          <a:cs typeface="等线" charset="0"/>
                        </a:rPr>
                        <a:t>后端：</a:t>
                      </a:r>
                      <a:r>
                        <a:rPr lang="en-US" altLang="en-US" sz="2800" b="0">
                          <a:latin typeface="等线" charset="0"/>
                          <a:ea typeface="等线" charset="0"/>
                          <a:cs typeface="等线" charset="0"/>
                        </a:rPr>
                        <a:t>罗康强、李家顺、</a:t>
                      </a:r>
                      <a:endParaRPr lang="en-US" altLang="en-US" sz="2800" b="0">
                        <a:latin typeface="等线" charset="0"/>
                        <a:ea typeface="等线" charset="0"/>
                        <a:cs typeface="等线" charset="0"/>
                      </a:endParaRPr>
                    </a:p>
                    <a:p>
                      <a:pPr indent="0" algn="ctr">
                        <a:buNone/>
                      </a:pPr>
                      <a:r>
                        <a:rPr lang="zh-CN" altLang="en-US" sz="2800" b="0">
                          <a:latin typeface="等线" charset="0"/>
                          <a:ea typeface="等线" charset="0"/>
                          <a:cs typeface="等线" charset="0"/>
                        </a:rPr>
                        <a:t>前端：</a:t>
                      </a:r>
                      <a:r>
                        <a:rPr lang="en-US" altLang="en-US" sz="2800" b="0">
                          <a:latin typeface="等线" charset="0"/>
                          <a:ea typeface="等线" charset="0"/>
                          <a:cs typeface="等线" charset="0"/>
                        </a:rPr>
                        <a:t>陈欣欣、方松杰</a:t>
                      </a:r>
                      <a:endParaRPr lang="en-US" altLang="en-US" sz="2800" b="0">
                        <a:latin typeface="等线" charset="0"/>
                        <a:ea typeface="等线" charset="0"/>
                        <a:cs typeface="等线"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1280160">
                <a:tc>
                  <a:txBody>
                    <a:bodyPr/>
                    <a:p>
                      <a:pPr indent="0" algn="ctr">
                        <a:buNone/>
                      </a:pPr>
                      <a:r>
                        <a:rPr lang="zh-CN" sz="2800">
                          <a:solidFill>
                            <a:srgbClr val="000000"/>
                          </a:solidFill>
                          <a:cs typeface="宋体" charset="0"/>
                          <a:sym typeface="+mn-ea"/>
                        </a:rPr>
                        <a:t>音乐搜索模块</a:t>
                      </a:r>
                      <a:r>
                        <a:rPr lang="en-US" sz="2800">
                          <a:solidFill>
                            <a:srgbClr val="000000"/>
                          </a:solidFill>
                          <a:latin typeface="PingFang SC" panose="020B0400000000000000" charset="-122"/>
                          <a:cs typeface="宋体" charset="0"/>
                          <a:sym typeface="+mn-ea"/>
                        </a:rPr>
                        <a:t>,</a:t>
                      </a:r>
                      <a:r>
                        <a:rPr lang="zh-CN" sz="2800">
                          <a:solidFill>
                            <a:srgbClr val="000000"/>
                          </a:solidFill>
                          <a:cs typeface="宋体" charset="0"/>
                          <a:sym typeface="+mn-ea"/>
                        </a:rPr>
                        <a:t>发现音乐模块和音乐空间模块</a:t>
                      </a:r>
                      <a:endParaRPr lang="zh-CN" altLang="en-US" sz="2800" b="0">
                        <a:latin typeface="等线" charset="0"/>
                        <a:ea typeface="等线" charset="0"/>
                        <a:cs typeface="等线"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zh-CN" altLang="en-US" sz="2800">
                          <a:latin typeface="等线" charset="0"/>
                          <a:ea typeface="等线" charset="0"/>
                          <a:cs typeface="等线" charset="0"/>
                          <a:sym typeface="+mn-ea"/>
                        </a:rPr>
                        <a:t>后端：</a:t>
                      </a:r>
                      <a:r>
                        <a:rPr lang="en-US" altLang="en-US" sz="2800">
                          <a:latin typeface="等线" charset="0"/>
                          <a:ea typeface="等线" charset="0"/>
                          <a:cs typeface="等线" charset="0"/>
                          <a:sym typeface="+mn-ea"/>
                        </a:rPr>
                        <a:t>罗子鸣、陈雨庭、</a:t>
                      </a:r>
                      <a:endParaRPr lang="en-US" altLang="en-US" sz="2800">
                        <a:latin typeface="等线" charset="0"/>
                        <a:ea typeface="等线" charset="0"/>
                        <a:cs typeface="等线" charset="0"/>
                        <a:sym typeface="+mn-ea"/>
                      </a:endParaRPr>
                    </a:p>
                    <a:p>
                      <a:pPr indent="0" algn="ctr">
                        <a:buNone/>
                      </a:pPr>
                      <a:r>
                        <a:rPr lang="zh-CN" altLang="en-US" sz="2800">
                          <a:latin typeface="等线" charset="0"/>
                          <a:ea typeface="等线" charset="0"/>
                          <a:cs typeface="等线" charset="0"/>
                          <a:sym typeface="+mn-ea"/>
                        </a:rPr>
                        <a:t>前端：</a:t>
                      </a:r>
                      <a:r>
                        <a:rPr lang="en-US" altLang="en-US" sz="2800">
                          <a:latin typeface="等线" charset="0"/>
                          <a:ea typeface="等线" charset="0"/>
                          <a:cs typeface="等线" charset="0"/>
                          <a:sym typeface="+mn-ea"/>
                        </a:rPr>
                        <a:t>郑梓宏、陈杰煌</a:t>
                      </a:r>
                      <a:endParaRPr lang="en-US" altLang="en-US" sz="2800" b="0">
                        <a:latin typeface="等线" charset="0"/>
                        <a:ea typeface="等线" charset="0"/>
                        <a:cs typeface="等线" charset="0"/>
                      </a:endParaRPr>
                    </a:p>
                  </a:txBody>
                  <a:tcPr marL="68580" marR="68580" marT="0" marB="0" vert="horz" anchor="t" anchorCtr="0">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6" name="文本框 5"/>
          <p:cNvSpPr txBox="1"/>
          <p:nvPr/>
        </p:nvSpPr>
        <p:spPr>
          <a:xfrm>
            <a:off x="870585" y="1176655"/>
            <a:ext cx="10106025" cy="1213485"/>
          </a:xfrm>
          <a:prstGeom prst="rect">
            <a:avLst/>
          </a:prstGeom>
          <a:noFill/>
        </p:spPr>
        <p:txBody>
          <a:bodyPr wrap="square" rtlCol="0">
            <a:noAutofit/>
          </a:bodyPr>
          <a:p>
            <a:r>
              <a:rPr lang="zh-CN" sz="2800">
                <a:solidFill>
                  <a:srgbClr val="000000"/>
                </a:solidFill>
                <a:cs typeface="宋体" charset="0"/>
                <a:sym typeface="+mn-ea"/>
              </a:rPr>
              <a:t>系统由个人模块</a:t>
            </a:r>
            <a:r>
              <a:rPr lang="en-US" sz="2800">
                <a:solidFill>
                  <a:srgbClr val="000000"/>
                </a:solidFill>
                <a:latin typeface="PingFang SC" panose="020B0400000000000000" charset="-122"/>
                <a:cs typeface="宋体" charset="0"/>
                <a:sym typeface="+mn-ea"/>
              </a:rPr>
              <a:t>,</a:t>
            </a:r>
            <a:r>
              <a:rPr lang="zh-CN" sz="2800">
                <a:solidFill>
                  <a:srgbClr val="000000"/>
                </a:solidFill>
                <a:cs typeface="宋体" charset="0"/>
                <a:sym typeface="+mn-ea"/>
              </a:rPr>
              <a:t>歌单模块</a:t>
            </a:r>
            <a:r>
              <a:rPr lang="en-US" sz="2800">
                <a:solidFill>
                  <a:srgbClr val="000000"/>
                </a:solidFill>
                <a:latin typeface="PingFang SC" panose="020B0400000000000000" charset="-122"/>
                <a:cs typeface="宋体" charset="0"/>
                <a:sym typeface="+mn-ea"/>
              </a:rPr>
              <a:t>,</a:t>
            </a:r>
            <a:r>
              <a:rPr lang="zh-CN" sz="2800">
                <a:solidFill>
                  <a:srgbClr val="000000"/>
                </a:solidFill>
                <a:cs typeface="宋体" charset="0"/>
                <a:sym typeface="+mn-ea"/>
              </a:rPr>
              <a:t>播放器模块</a:t>
            </a:r>
            <a:r>
              <a:rPr lang="en-US" sz="2800">
                <a:solidFill>
                  <a:srgbClr val="000000"/>
                </a:solidFill>
                <a:latin typeface="PingFang SC" panose="020B0400000000000000" charset="-122"/>
                <a:cs typeface="宋体" charset="0"/>
                <a:sym typeface="+mn-ea"/>
              </a:rPr>
              <a:t>,</a:t>
            </a:r>
            <a:r>
              <a:rPr lang="zh-CN" sz="2800">
                <a:solidFill>
                  <a:srgbClr val="000000"/>
                </a:solidFill>
                <a:cs typeface="宋体" charset="0"/>
                <a:sym typeface="+mn-ea"/>
              </a:rPr>
              <a:t>音乐搜索模块</a:t>
            </a:r>
            <a:r>
              <a:rPr lang="en-US" sz="2800">
                <a:solidFill>
                  <a:srgbClr val="000000"/>
                </a:solidFill>
                <a:latin typeface="PingFang SC" panose="020B0400000000000000" charset="-122"/>
                <a:cs typeface="宋体" charset="0"/>
                <a:sym typeface="+mn-ea"/>
              </a:rPr>
              <a:t>,</a:t>
            </a:r>
            <a:r>
              <a:rPr lang="zh-CN" sz="2800">
                <a:solidFill>
                  <a:srgbClr val="000000"/>
                </a:solidFill>
                <a:cs typeface="宋体" charset="0"/>
                <a:sym typeface="+mn-ea"/>
              </a:rPr>
              <a:t>发现音乐模块和音乐空间模块</a:t>
            </a:r>
            <a:r>
              <a:rPr lang="en-US" sz="2800">
                <a:solidFill>
                  <a:srgbClr val="000000"/>
                </a:solidFill>
                <a:latin typeface="PingFang SC" panose="020B0400000000000000" charset="-122"/>
                <a:cs typeface="宋体" charset="0"/>
                <a:sym typeface="+mn-ea"/>
              </a:rPr>
              <a:t>6</a:t>
            </a:r>
            <a:r>
              <a:rPr lang="zh-CN" sz="2800">
                <a:solidFill>
                  <a:srgbClr val="000000"/>
                </a:solidFill>
                <a:cs typeface="宋体" charset="0"/>
                <a:sym typeface="+mn-ea"/>
              </a:rPr>
              <a:t>个子模块组成。</a:t>
            </a:r>
            <a:endParaRPr lang="zh-CN" altLang="en-US" sz="2800" b="0">
              <a:solidFill>
                <a:srgbClr val="000000"/>
              </a:solidFill>
              <a:cs typeface="宋体" charset="0"/>
            </a:endParaRPr>
          </a:p>
          <a:p>
            <a:endParaRPr lang="zh-CN" altLang="en-US" sz="2800"/>
          </a:p>
        </p:txBody>
      </p:sp>
      <p:sp>
        <p:nvSpPr>
          <p:cNvPr id="3" name="文本框 2"/>
          <p:cNvSpPr txBox="1"/>
          <p:nvPr/>
        </p:nvSpPr>
        <p:spPr>
          <a:xfrm>
            <a:off x="300141" y="57482"/>
            <a:ext cx="5859994" cy="970915"/>
          </a:xfrm>
          <a:prstGeom prst="rect">
            <a:avLst/>
          </a:prstGeom>
          <a:noFill/>
        </p:spPr>
        <p:txBody>
          <a:bodyPr wrap="square" rtlCol="0">
            <a:spAutoFit/>
          </a:bodyPr>
          <a:p>
            <a:pPr>
              <a:lnSpc>
                <a:spcPct val="130000"/>
              </a:lnSpc>
            </a:pPr>
            <a:r>
              <a:rPr lang="zh-CN" altLang="en-US" sz="4400" dirty="0">
                <a:solidFill>
                  <a:schemeClr val="tx2"/>
                </a:solidFill>
                <a:latin typeface="+mn-ea"/>
              </a:rPr>
              <a:t>成员分工</a:t>
            </a:r>
            <a:endParaRPr lang="en-US" altLang="zh-CN" sz="2000" dirty="0">
              <a:solidFill>
                <a:schemeClr val="tx2"/>
              </a:solidFill>
              <a:latin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162885"/>
            <a:ext cx="4502332" cy="5862320"/>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3</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61" name="矩形 60"/>
          <p:cNvSpPr/>
          <p:nvPr/>
        </p:nvSpPr>
        <p:spPr>
          <a:xfrm>
            <a:off x="3574541" y="2959978"/>
            <a:ext cx="1604010" cy="58356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03</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4681006" y="3631262"/>
            <a:ext cx="5859994" cy="1331968"/>
          </a:xfrm>
          <a:prstGeom prst="rect">
            <a:avLst/>
          </a:prstGeom>
          <a:noFill/>
        </p:spPr>
        <p:txBody>
          <a:bodyPr wrap="square" rtlCol="0">
            <a:spAutoFit/>
          </a:bodyPr>
          <a:lstStyle/>
          <a:p>
            <a:pPr>
              <a:lnSpc>
                <a:spcPct val="130000"/>
              </a:lnSpc>
            </a:pPr>
            <a:r>
              <a:rPr lang="zh-CN" altLang="en-US" sz="4400" dirty="0">
                <a:solidFill>
                  <a:schemeClr val="tx2"/>
                </a:solidFill>
                <a:latin typeface="+mn-ea"/>
              </a:rPr>
              <a:t>功能介绍</a:t>
            </a:r>
            <a:endParaRPr lang="en-US" altLang="zh-CN" sz="4400" dirty="0">
              <a:solidFill>
                <a:schemeClr val="tx2"/>
              </a:solidFill>
              <a:latin typeface="+mn-ea"/>
            </a:endParaRPr>
          </a:p>
          <a:p>
            <a:pPr>
              <a:lnSpc>
                <a:spcPct val="130000"/>
              </a:lnSpc>
            </a:pPr>
            <a:r>
              <a:rPr lang="en-US" altLang="zh-CN" sz="2000" dirty="0">
                <a:solidFill>
                  <a:schemeClr val="tx2"/>
                </a:solidFill>
                <a:latin typeface="+mn-ea"/>
              </a:rPr>
              <a:t>Function Introduction</a:t>
            </a:r>
            <a:endParaRPr lang="en-US" altLang="zh-CN" sz="2000" dirty="0">
              <a:solidFill>
                <a:schemeClr val="tx2"/>
              </a:solidFill>
              <a:latin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 name="图片 100"/>
          <p:cNvPicPr>
            <a:picLocks noChangeAspect="1"/>
          </p:cNvPicPr>
          <p:nvPr/>
        </p:nvPicPr>
        <p:blipFill>
          <a:blip r:embed="rId1"/>
          <a:stretch>
            <a:fillRect/>
          </a:stretch>
        </p:blipFill>
        <p:spPr>
          <a:xfrm>
            <a:off x="1201121" y="1321038"/>
            <a:ext cx="9778106" cy="5205336"/>
          </a:xfrm>
          <a:prstGeom prst="rect">
            <a:avLst/>
          </a:prstGeom>
        </p:spPr>
      </p:pic>
      <p:sp>
        <p:nvSpPr>
          <p:cNvPr id="73" name="Freeform 189"/>
          <p:cNvSpPr>
            <a:spLocks noEditPoints="1"/>
          </p:cNvSpPr>
          <p:nvPr/>
        </p:nvSpPr>
        <p:spPr bwMode="auto">
          <a:xfrm rot="6911559">
            <a:off x="7165909" y="241022"/>
            <a:ext cx="7989790" cy="6154460"/>
          </a:xfrm>
          <a:custGeom>
            <a:avLst/>
            <a:gdLst>
              <a:gd name="T0" fmla="*/ 627 w 4483"/>
              <a:gd name="T1" fmla="*/ 2894 h 3452"/>
              <a:gd name="T2" fmla="*/ 648 w 4483"/>
              <a:gd name="T3" fmla="*/ 2821 h 3452"/>
              <a:gd name="T4" fmla="*/ 1427 w 4483"/>
              <a:gd name="T5" fmla="*/ 2541 h 3452"/>
              <a:gd name="T6" fmla="*/ 1421 w 4483"/>
              <a:gd name="T7" fmla="*/ 2539 h 3452"/>
              <a:gd name="T8" fmla="*/ 1128 w 4483"/>
              <a:gd name="T9" fmla="*/ 2310 h 3452"/>
              <a:gd name="T10" fmla="*/ 1090 w 4483"/>
              <a:gd name="T11" fmla="*/ 2308 h 3452"/>
              <a:gd name="T12" fmla="*/ 811 w 4483"/>
              <a:gd name="T13" fmla="*/ 2269 h 3452"/>
              <a:gd name="T14" fmla="*/ 1090 w 4483"/>
              <a:gd name="T15" fmla="*/ 2303 h 3452"/>
              <a:gd name="T16" fmla="*/ 2425 w 4483"/>
              <a:gd name="T17" fmla="*/ 2079 h 3452"/>
              <a:gd name="T18" fmla="*/ 439 w 4483"/>
              <a:gd name="T19" fmla="*/ 2323 h 3452"/>
              <a:gd name="T20" fmla="*/ 777 w 4483"/>
              <a:gd name="T21" fmla="*/ 2241 h 3452"/>
              <a:gd name="T22" fmla="*/ 1362 w 4483"/>
              <a:gd name="T23" fmla="*/ 2145 h 3452"/>
              <a:gd name="T24" fmla="*/ 1378 w 4483"/>
              <a:gd name="T25" fmla="*/ 2110 h 3452"/>
              <a:gd name="T26" fmla="*/ 1383 w 4483"/>
              <a:gd name="T27" fmla="*/ 2009 h 3452"/>
              <a:gd name="T28" fmla="*/ 1057 w 4483"/>
              <a:gd name="T29" fmla="*/ 2077 h 3452"/>
              <a:gd name="T30" fmla="*/ 1114 w 4483"/>
              <a:gd name="T31" fmla="*/ 2038 h 3452"/>
              <a:gd name="T32" fmla="*/ 696 w 4483"/>
              <a:gd name="T33" fmla="*/ 2034 h 3452"/>
              <a:gd name="T34" fmla="*/ 1035 w 4483"/>
              <a:gd name="T35" fmla="*/ 2009 h 3452"/>
              <a:gd name="T36" fmla="*/ 2420 w 4483"/>
              <a:gd name="T37" fmla="*/ 2077 h 3452"/>
              <a:gd name="T38" fmla="*/ 806 w 4483"/>
              <a:gd name="T39" fmla="*/ 1888 h 3452"/>
              <a:gd name="T40" fmla="*/ 1175 w 4483"/>
              <a:gd name="T41" fmla="*/ 1986 h 3452"/>
              <a:gd name="T42" fmla="*/ 2498 w 4483"/>
              <a:gd name="T43" fmla="*/ 1653 h 3452"/>
              <a:gd name="T44" fmla="*/ 2027 w 4483"/>
              <a:gd name="T45" fmla="*/ 1747 h 3452"/>
              <a:gd name="T46" fmla="*/ 2480 w 4483"/>
              <a:gd name="T47" fmla="*/ 1594 h 3452"/>
              <a:gd name="T48" fmla="*/ 2014 w 4483"/>
              <a:gd name="T49" fmla="*/ 1848 h 3452"/>
              <a:gd name="T50" fmla="*/ 2023 w 4483"/>
              <a:gd name="T51" fmla="*/ 1744 h 3452"/>
              <a:gd name="T52" fmla="*/ 1546 w 4483"/>
              <a:gd name="T53" fmla="*/ 1543 h 3452"/>
              <a:gd name="T54" fmla="*/ 3818 w 4483"/>
              <a:gd name="T55" fmla="*/ 1426 h 3452"/>
              <a:gd name="T56" fmla="*/ 3138 w 4483"/>
              <a:gd name="T57" fmla="*/ 1257 h 3452"/>
              <a:gd name="T58" fmla="*/ 3133 w 4483"/>
              <a:gd name="T59" fmla="*/ 1254 h 3452"/>
              <a:gd name="T60" fmla="*/ 2958 w 4483"/>
              <a:gd name="T61" fmla="*/ 1184 h 3452"/>
              <a:gd name="T62" fmla="*/ 3363 w 4483"/>
              <a:gd name="T63" fmla="*/ 1142 h 3452"/>
              <a:gd name="T64" fmla="*/ 2483 w 4483"/>
              <a:gd name="T65" fmla="*/ 1049 h 3452"/>
              <a:gd name="T66" fmla="*/ 3844 w 4483"/>
              <a:gd name="T67" fmla="*/ 1298 h 3452"/>
              <a:gd name="T68" fmla="*/ 3849 w 4483"/>
              <a:gd name="T69" fmla="*/ 1300 h 3452"/>
              <a:gd name="T70" fmla="*/ 2094 w 4483"/>
              <a:gd name="T71" fmla="*/ 1376 h 3452"/>
              <a:gd name="T72" fmla="*/ 3134 w 4483"/>
              <a:gd name="T73" fmla="*/ 971 h 3452"/>
              <a:gd name="T74" fmla="*/ 3631 w 4483"/>
              <a:gd name="T75" fmla="*/ 1218 h 3452"/>
              <a:gd name="T76" fmla="*/ 3108 w 4483"/>
              <a:gd name="T77" fmla="*/ 1233 h 3452"/>
              <a:gd name="T78" fmla="*/ 3151 w 4483"/>
              <a:gd name="T79" fmla="*/ 926 h 3452"/>
              <a:gd name="T80" fmla="*/ 3085 w 4483"/>
              <a:gd name="T81" fmla="*/ 1182 h 3452"/>
              <a:gd name="T82" fmla="*/ 3095 w 4483"/>
              <a:gd name="T83" fmla="*/ 1007 h 3452"/>
              <a:gd name="T84" fmla="*/ 3151 w 4483"/>
              <a:gd name="T85" fmla="*/ 926 h 3452"/>
              <a:gd name="T86" fmla="*/ 2707 w 4483"/>
              <a:gd name="T87" fmla="*/ 633 h 3452"/>
              <a:gd name="T88" fmla="*/ 3259 w 4483"/>
              <a:gd name="T89" fmla="*/ 661 h 3452"/>
              <a:gd name="T90" fmla="*/ 3494 w 4483"/>
              <a:gd name="T91" fmla="*/ 814 h 3452"/>
              <a:gd name="T92" fmla="*/ 3750 w 4483"/>
              <a:gd name="T93" fmla="*/ 596 h 3452"/>
              <a:gd name="T94" fmla="*/ 2533 w 4483"/>
              <a:gd name="T95" fmla="*/ 949 h 3452"/>
              <a:gd name="T96" fmla="*/ 1442 w 4483"/>
              <a:gd name="T97" fmla="*/ 1526 h 3452"/>
              <a:gd name="T98" fmla="*/ 774 w 4483"/>
              <a:gd name="T99" fmla="*/ 1874 h 3452"/>
              <a:gd name="T100" fmla="*/ 689 w 4483"/>
              <a:gd name="T101" fmla="*/ 2034 h 3452"/>
              <a:gd name="T102" fmla="*/ 408 w 4483"/>
              <a:gd name="T103" fmla="*/ 2374 h 3452"/>
              <a:gd name="T104" fmla="*/ 783 w 4483"/>
              <a:gd name="T105" fmla="*/ 2256 h 3452"/>
              <a:gd name="T106" fmla="*/ 684 w 4483"/>
              <a:gd name="T107" fmla="*/ 2649 h 3452"/>
              <a:gd name="T108" fmla="*/ 463 w 4483"/>
              <a:gd name="T109" fmla="*/ 2817 h 3452"/>
              <a:gd name="T110" fmla="*/ 1010 w 4483"/>
              <a:gd name="T111" fmla="*/ 2821 h 3452"/>
              <a:gd name="T112" fmla="*/ 3261 w 4483"/>
              <a:gd name="T113" fmla="*/ 1895 h 3452"/>
              <a:gd name="T114" fmla="*/ 4265 w 4483"/>
              <a:gd name="T115" fmla="*/ 1101 h 3452"/>
              <a:gd name="T116" fmla="*/ 3942 w 4483"/>
              <a:gd name="T117" fmla="*/ 975 h 3452"/>
              <a:gd name="T118" fmla="*/ 4053 w 4483"/>
              <a:gd name="T119" fmla="*/ 699 h 3452"/>
              <a:gd name="T120" fmla="*/ 3817 w 4483"/>
              <a:gd name="T121" fmla="*/ 610 h 3452"/>
              <a:gd name="T122" fmla="*/ 3889 w 4483"/>
              <a:gd name="T123" fmla="*/ 385 h 3452"/>
              <a:gd name="T124" fmla="*/ 3549 w 4483"/>
              <a:gd name="T125" fmla="*/ 177 h 3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83" h="3452">
                <a:moveTo>
                  <a:pt x="579" y="2405"/>
                </a:moveTo>
                <a:cubicBezTo>
                  <a:pt x="365" y="2630"/>
                  <a:pt x="365" y="2630"/>
                  <a:pt x="365" y="2630"/>
                </a:cubicBezTo>
                <a:cubicBezTo>
                  <a:pt x="367" y="2635"/>
                  <a:pt x="367" y="2635"/>
                  <a:pt x="367" y="2635"/>
                </a:cubicBezTo>
                <a:cubicBezTo>
                  <a:pt x="586" y="2406"/>
                  <a:pt x="586" y="2406"/>
                  <a:pt x="586" y="2406"/>
                </a:cubicBezTo>
                <a:cubicBezTo>
                  <a:pt x="585" y="2406"/>
                  <a:pt x="584" y="2406"/>
                  <a:pt x="583" y="2406"/>
                </a:cubicBezTo>
                <a:cubicBezTo>
                  <a:pt x="582" y="2406"/>
                  <a:pt x="580" y="2406"/>
                  <a:pt x="579" y="2405"/>
                </a:cubicBezTo>
                <a:moveTo>
                  <a:pt x="627" y="2894"/>
                </a:moveTo>
                <a:cubicBezTo>
                  <a:pt x="647" y="2827"/>
                  <a:pt x="647" y="2827"/>
                  <a:pt x="647" y="2827"/>
                </a:cubicBezTo>
                <a:cubicBezTo>
                  <a:pt x="969" y="2844"/>
                  <a:pt x="969" y="2844"/>
                  <a:pt x="969" y="2844"/>
                </a:cubicBezTo>
                <a:cubicBezTo>
                  <a:pt x="627" y="2894"/>
                  <a:pt x="627" y="2894"/>
                  <a:pt x="627" y="2894"/>
                </a:cubicBezTo>
                <a:moveTo>
                  <a:pt x="976" y="2839"/>
                </a:moveTo>
                <a:cubicBezTo>
                  <a:pt x="983" y="2810"/>
                  <a:pt x="983" y="2810"/>
                  <a:pt x="983" y="2810"/>
                </a:cubicBezTo>
                <a:cubicBezTo>
                  <a:pt x="1005" y="2819"/>
                  <a:pt x="1005" y="2819"/>
                  <a:pt x="1005" y="2819"/>
                </a:cubicBezTo>
                <a:cubicBezTo>
                  <a:pt x="976" y="2839"/>
                  <a:pt x="976" y="2839"/>
                  <a:pt x="976" y="2839"/>
                </a:cubicBezTo>
                <a:moveTo>
                  <a:pt x="684" y="2718"/>
                </a:moveTo>
                <a:cubicBezTo>
                  <a:pt x="689" y="2718"/>
                  <a:pt x="695" y="2717"/>
                  <a:pt x="700" y="2714"/>
                </a:cubicBezTo>
                <a:cubicBezTo>
                  <a:pt x="708" y="2710"/>
                  <a:pt x="713" y="2704"/>
                  <a:pt x="716" y="2696"/>
                </a:cubicBezTo>
                <a:cubicBezTo>
                  <a:pt x="979" y="2808"/>
                  <a:pt x="979" y="2808"/>
                  <a:pt x="979" y="2808"/>
                </a:cubicBezTo>
                <a:cubicBezTo>
                  <a:pt x="971" y="2839"/>
                  <a:pt x="971" y="2839"/>
                  <a:pt x="971" y="2839"/>
                </a:cubicBezTo>
                <a:cubicBezTo>
                  <a:pt x="648" y="2821"/>
                  <a:pt x="648" y="2821"/>
                  <a:pt x="648" y="2821"/>
                </a:cubicBezTo>
                <a:cubicBezTo>
                  <a:pt x="679" y="2718"/>
                  <a:pt x="679" y="2718"/>
                  <a:pt x="679" y="2718"/>
                </a:cubicBezTo>
                <a:cubicBezTo>
                  <a:pt x="680" y="2718"/>
                  <a:pt x="682" y="2718"/>
                  <a:pt x="684" y="2718"/>
                </a:cubicBezTo>
                <a:moveTo>
                  <a:pt x="980" y="2803"/>
                </a:moveTo>
                <a:cubicBezTo>
                  <a:pt x="717" y="2691"/>
                  <a:pt x="717" y="2691"/>
                  <a:pt x="717" y="2691"/>
                </a:cubicBezTo>
                <a:cubicBezTo>
                  <a:pt x="719" y="2686"/>
                  <a:pt x="718" y="2681"/>
                  <a:pt x="717" y="2676"/>
                </a:cubicBezTo>
                <a:cubicBezTo>
                  <a:pt x="1033" y="2588"/>
                  <a:pt x="1033" y="2588"/>
                  <a:pt x="1033" y="2588"/>
                </a:cubicBezTo>
                <a:cubicBezTo>
                  <a:pt x="980" y="2803"/>
                  <a:pt x="980" y="2803"/>
                  <a:pt x="980" y="2803"/>
                </a:cubicBezTo>
                <a:moveTo>
                  <a:pt x="1099" y="2854"/>
                </a:moveTo>
                <a:cubicBezTo>
                  <a:pt x="1015" y="2818"/>
                  <a:pt x="1015" y="2818"/>
                  <a:pt x="1015" y="2818"/>
                </a:cubicBezTo>
                <a:cubicBezTo>
                  <a:pt x="1427" y="2541"/>
                  <a:pt x="1427" y="2541"/>
                  <a:pt x="1427" y="2541"/>
                </a:cubicBezTo>
                <a:cubicBezTo>
                  <a:pt x="1792" y="2658"/>
                  <a:pt x="1792" y="2658"/>
                  <a:pt x="1792" y="2658"/>
                </a:cubicBezTo>
                <a:cubicBezTo>
                  <a:pt x="1100" y="2853"/>
                  <a:pt x="1100" y="2853"/>
                  <a:pt x="1100" y="2853"/>
                </a:cubicBezTo>
                <a:cubicBezTo>
                  <a:pt x="1100" y="2854"/>
                  <a:pt x="1100" y="2854"/>
                  <a:pt x="1100" y="2854"/>
                </a:cubicBezTo>
                <a:cubicBezTo>
                  <a:pt x="1099" y="2854"/>
                  <a:pt x="1099" y="2854"/>
                  <a:pt x="1099" y="2854"/>
                </a:cubicBezTo>
                <a:moveTo>
                  <a:pt x="1010" y="2816"/>
                </a:moveTo>
                <a:cubicBezTo>
                  <a:pt x="984" y="2805"/>
                  <a:pt x="984" y="2805"/>
                  <a:pt x="984" y="2805"/>
                </a:cubicBezTo>
                <a:cubicBezTo>
                  <a:pt x="1039" y="2586"/>
                  <a:pt x="1039" y="2586"/>
                  <a:pt x="1039" y="2586"/>
                </a:cubicBezTo>
                <a:cubicBezTo>
                  <a:pt x="1323" y="2507"/>
                  <a:pt x="1323" y="2507"/>
                  <a:pt x="1323" y="2507"/>
                </a:cubicBezTo>
                <a:cubicBezTo>
                  <a:pt x="1323" y="2508"/>
                  <a:pt x="1323" y="2508"/>
                  <a:pt x="1323" y="2508"/>
                </a:cubicBezTo>
                <a:cubicBezTo>
                  <a:pt x="1421" y="2539"/>
                  <a:pt x="1421" y="2539"/>
                  <a:pt x="1421" y="2539"/>
                </a:cubicBezTo>
                <a:cubicBezTo>
                  <a:pt x="1010" y="2816"/>
                  <a:pt x="1010" y="2816"/>
                  <a:pt x="1010" y="2816"/>
                </a:cubicBezTo>
                <a:moveTo>
                  <a:pt x="1324" y="2506"/>
                </a:moveTo>
                <a:cubicBezTo>
                  <a:pt x="1333" y="2376"/>
                  <a:pt x="1333" y="2376"/>
                  <a:pt x="1333" y="2376"/>
                </a:cubicBezTo>
                <a:cubicBezTo>
                  <a:pt x="1557" y="2448"/>
                  <a:pt x="1557" y="2448"/>
                  <a:pt x="1557" y="2448"/>
                </a:cubicBezTo>
                <a:cubicBezTo>
                  <a:pt x="1427" y="2536"/>
                  <a:pt x="1427" y="2536"/>
                  <a:pt x="1427" y="2536"/>
                </a:cubicBezTo>
                <a:cubicBezTo>
                  <a:pt x="1325" y="2503"/>
                  <a:pt x="1325" y="2503"/>
                  <a:pt x="1325" y="2503"/>
                </a:cubicBezTo>
                <a:cubicBezTo>
                  <a:pt x="1324" y="2506"/>
                  <a:pt x="1324" y="2506"/>
                  <a:pt x="1324" y="2506"/>
                </a:cubicBezTo>
                <a:moveTo>
                  <a:pt x="1109" y="2324"/>
                </a:moveTo>
                <a:cubicBezTo>
                  <a:pt x="1113" y="2324"/>
                  <a:pt x="1116" y="2323"/>
                  <a:pt x="1118" y="2321"/>
                </a:cubicBezTo>
                <a:cubicBezTo>
                  <a:pt x="1123" y="2319"/>
                  <a:pt x="1126" y="2315"/>
                  <a:pt x="1128" y="2310"/>
                </a:cubicBezTo>
                <a:cubicBezTo>
                  <a:pt x="1328" y="2375"/>
                  <a:pt x="1328" y="2375"/>
                  <a:pt x="1328" y="2375"/>
                </a:cubicBezTo>
                <a:cubicBezTo>
                  <a:pt x="1319" y="2503"/>
                  <a:pt x="1319" y="2503"/>
                  <a:pt x="1319" y="2503"/>
                </a:cubicBezTo>
                <a:cubicBezTo>
                  <a:pt x="1040" y="2581"/>
                  <a:pt x="1040" y="2581"/>
                  <a:pt x="1040" y="2581"/>
                </a:cubicBezTo>
                <a:cubicBezTo>
                  <a:pt x="1104" y="2323"/>
                  <a:pt x="1104" y="2323"/>
                  <a:pt x="1104" y="2323"/>
                </a:cubicBezTo>
                <a:cubicBezTo>
                  <a:pt x="1106" y="2323"/>
                  <a:pt x="1108" y="2324"/>
                  <a:pt x="1109" y="2324"/>
                </a:cubicBezTo>
                <a:moveTo>
                  <a:pt x="716" y="2671"/>
                </a:moveTo>
                <a:cubicBezTo>
                  <a:pt x="715" y="2670"/>
                  <a:pt x="715" y="2669"/>
                  <a:pt x="714" y="2668"/>
                </a:cubicBezTo>
                <a:cubicBezTo>
                  <a:pt x="710" y="2660"/>
                  <a:pt x="703" y="2654"/>
                  <a:pt x="695" y="2651"/>
                </a:cubicBezTo>
                <a:cubicBezTo>
                  <a:pt x="777" y="2354"/>
                  <a:pt x="777" y="2354"/>
                  <a:pt x="777" y="2354"/>
                </a:cubicBezTo>
                <a:cubicBezTo>
                  <a:pt x="1090" y="2308"/>
                  <a:pt x="1090" y="2308"/>
                  <a:pt x="1090" y="2308"/>
                </a:cubicBezTo>
                <a:cubicBezTo>
                  <a:pt x="1091" y="2309"/>
                  <a:pt x="1091" y="2311"/>
                  <a:pt x="1092" y="2313"/>
                </a:cubicBezTo>
                <a:cubicBezTo>
                  <a:pt x="1094" y="2317"/>
                  <a:pt x="1097" y="2319"/>
                  <a:pt x="1100" y="2321"/>
                </a:cubicBezTo>
                <a:cubicBezTo>
                  <a:pt x="1035" y="2582"/>
                  <a:pt x="1035" y="2582"/>
                  <a:pt x="1035" y="2582"/>
                </a:cubicBezTo>
                <a:cubicBezTo>
                  <a:pt x="716" y="2671"/>
                  <a:pt x="716" y="2671"/>
                  <a:pt x="716" y="2671"/>
                </a:cubicBezTo>
                <a:moveTo>
                  <a:pt x="1329" y="2370"/>
                </a:moveTo>
                <a:cubicBezTo>
                  <a:pt x="1129" y="2306"/>
                  <a:pt x="1129" y="2306"/>
                  <a:pt x="1129" y="2306"/>
                </a:cubicBezTo>
                <a:cubicBezTo>
                  <a:pt x="1129" y="2302"/>
                  <a:pt x="1128" y="2299"/>
                  <a:pt x="1127" y="2296"/>
                </a:cubicBezTo>
                <a:cubicBezTo>
                  <a:pt x="1341" y="2200"/>
                  <a:pt x="1341" y="2200"/>
                  <a:pt x="1341" y="2200"/>
                </a:cubicBezTo>
                <a:cubicBezTo>
                  <a:pt x="1329" y="2370"/>
                  <a:pt x="1329" y="2370"/>
                  <a:pt x="1329" y="2370"/>
                </a:cubicBezTo>
                <a:moveTo>
                  <a:pt x="811" y="2269"/>
                </a:moveTo>
                <a:cubicBezTo>
                  <a:pt x="816" y="2269"/>
                  <a:pt x="822" y="2268"/>
                  <a:pt x="827" y="2265"/>
                </a:cubicBezTo>
                <a:cubicBezTo>
                  <a:pt x="841" y="2258"/>
                  <a:pt x="848" y="2241"/>
                  <a:pt x="844" y="2226"/>
                </a:cubicBezTo>
                <a:cubicBezTo>
                  <a:pt x="1319" y="2131"/>
                  <a:pt x="1319" y="2131"/>
                  <a:pt x="1319" y="2131"/>
                </a:cubicBezTo>
                <a:cubicBezTo>
                  <a:pt x="1319" y="2131"/>
                  <a:pt x="1319" y="2131"/>
                  <a:pt x="1319" y="2131"/>
                </a:cubicBezTo>
                <a:cubicBezTo>
                  <a:pt x="1325" y="2141"/>
                  <a:pt x="1335" y="2147"/>
                  <a:pt x="1345" y="2148"/>
                </a:cubicBezTo>
                <a:cubicBezTo>
                  <a:pt x="1342" y="2195"/>
                  <a:pt x="1342" y="2195"/>
                  <a:pt x="1342" y="2195"/>
                </a:cubicBezTo>
                <a:cubicBezTo>
                  <a:pt x="1125" y="2292"/>
                  <a:pt x="1125" y="2292"/>
                  <a:pt x="1125" y="2292"/>
                </a:cubicBezTo>
                <a:cubicBezTo>
                  <a:pt x="1121" y="2287"/>
                  <a:pt x="1115" y="2284"/>
                  <a:pt x="1109" y="2284"/>
                </a:cubicBezTo>
                <a:cubicBezTo>
                  <a:pt x="1106" y="2284"/>
                  <a:pt x="1103" y="2285"/>
                  <a:pt x="1100" y="2287"/>
                </a:cubicBezTo>
                <a:cubicBezTo>
                  <a:pt x="1094" y="2290"/>
                  <a:pt x="1090" y="2296"/>
                  <a:pt x="1090" y="2303"/>
                </a:cubicBezTo>
                <a:cubicBezTo>
                  <a:pt x="778" y="2348"/>
                  <a:pt x="778" y="2348"/>
                  <a:pt x="778" y="2348"/>
                </a:cubicBezTo>
                <a:cubicBezTo>
                  <a:pt x="800" y="2268"/>
                  <a:pt x="800" y="2268"/>
                  <a:pt x="800" y="2268"/>
                </a:cubicBezTo>
                <a:cubicBezTo>
                  <a:pt x="804" y="2269"/>
                  <a:pt x="807" y="2269"/>
                  <a:pt x="811" y="2269"/>
                </a:cubicBezTo>
                <a:moveTo>
                  <a:pt x="1801" y="2656"/>
                </a:moveTo>
                <a:cubicBezTo>
                  <a:pt x="1433" y="2538"/>
                  <a:pt x="1433" y="2538"/>
                  <a:pt x="1433" y="2538"/>
                </a:cubicBezTo>
                <a:cubicBezTo>
                  <a:pt x="1562" y="2451"/>
                  <a:pt x="1562" y="2451"/>
                  <a:pt x="1562" y="2451"/>
                </a:cubicBezTo>
                <a:cubicBezTo>
                  <a:pt x="1561" y="2449"/>
                  <a:pt x="1561" y="2449"/>
                  <a:pt x="1561" y="2449"/>
                </a:cubicBezTo>
                <a:cubicBezTo>
                  <a:pt x="2418" y="2086"/>
                  <a:pt x="2418" y="2086"/>
                  <a:pt x="2418" y="2086"/>
                </a:cubicBezTo>
                <a:cubicBezTo>
                  <a:pt x="1801" y="2656"/>
                  <a:pt x="1801" y="2656"/>
                  <a:pt x="1801" y="2656"/>
                </a:cubicBezTo>
                <a:moveTo>
                  <a:pt x="2425" y="2079"/>
                </a:moveTo>
                <a:cubicBezTo>
                  <a:pt x="2425" y="2076"/>
                  <a:pt x="2425" y="2076"/>
                  <a:pt x="2425" y="2076"/>
                </a:cubicBezTo>
                <a:cubicBezTo>
                  <a:pt x="2428" y="2077"/>
                  <a:pt x="2428" y="2077"/>
                  <a:pt x="2428" y="2077"/>
                </a:cubicBezTo>
                <a:cubicBezTo>
                  <a:pt x="2427" y="2079"/>
                  <a:pt x="2427" y="2079"/>
                  <a:pt x="2427" y="2079"/>
                </a:cubicBezTo>
                <a:cubicBezTo>
                  <a:pt x="2425" y="2079"/>
                  <a:pt x="2425" y="2079"/>
                  <a:pt x="2425" y="2079"/>
                </a:cubicBezTo>
                <a:moveTo>
                  <a:pt x="406" y="2347"/>
                </a:moveTo>
                <a:cubicBezTo>
                  <a:pt x="363" y="2341"/>
                  <a:pt x="363" y="2341"/>
                  <a:pt x="363" y="2341"/>
                </a:cubicBezTo>
                <a:cubicBezTo>
                  <a:pt x="594" y="2046"/>
                  <a:pt x="594" y="2046"/>
                  <a:pt x="594" y="2046"/>
                </a:cubicBezTo>
                <a:cubicBezTo>
                  <a:pt x="685" y="2040"/>
                  <a:pt x="685" y="2040"/>
                  <a:pt x="685" y="2040"/>
                </a:cubicBezTo>
                <a:cubicBezTo>
                  <a:pt x="455" y="2327"/>
                  <a:pt x="455" y="2327"/>
                  <a:pt x="455" y="2327"/>
                </a:cubicBezTo>
                <a:cubicBezTo>
                  <a:pt x="450" y="2324"/>
                  <a:pt x="444" y="2323"/>
                  <a:pt x="439" y="2323"/>
                </a:cubicBezTo>
                <a:cubicBezTo>
                  <a:pt x="433" y="2323"/>
                  <a:pt x="428" y="2324"/>
                  <a:pt x="423" y="2327"/>
                </a:cubicBezTo>
                <a:cubicBezTo>
                  <a:pt x="414" y="2331"/>
                  <a:pt x="408" y="2339"/>
                  <a:pt x="406" y="2347"/>
                </a:cubicBezTo>
                <a:moveTo>
                  <a:pt x="470" y="2342"/>
                </a:moveTo>
                <a:cubicBezTo>
                  <a:pt x="469" y="2341"/>
                  <a:pt x="469" y="2341"/>
                  <a:pt x="469" y="2341"/>
                </a:cubicBezTo>
                <a:cubicBezTo>
                  <a:pt x="467" y="2337"/>
                  <a:pt x="463" y="2333"/>
                  <a:pt x="459" y="2330"/>
                </a:cubicBezTo>
                <a:cubicBezTo>
                  <a:pt x="692" y="2039"/>
                  <a:pt x="692" y="2039"/>
                  <a:pt x="692" y="2039"/>
                </a:cubicBezTo>
                <a:cubicBezTo>
                  <a:pt x="792" y="2032"/>
                  <a:pt x="792" y="2032"/>
                  <a:pt x="792" y="2032"/>
                </a:cubicBezTo>
                <a:cubicBezTo>
                  <a:pt x="805" y="2201"/>
                  <a:pt x="805" y="2201"/>
                  <a:pt x="805" y="2201"/>
                </a:cubicBezTo>
                <a:cubicBezTo>
                  <a:pt x="801" y="2201"/>
                  <a:pt x="798" y="2202"/>
                  <a:pt x="795" y="2204"/>
                </a:cubicBezTo>
                <a:cubicBezTo>
                  <a:pt x="781" y="2211"/>
                  <a:pt x="774" y="2226"/>
                  <a:pt x="777" y="2241"/>
                </a:cubicBezTo>
                <a:cubicBezTo>
                  <a:pt x="470" y="2342"/>
                  <a:pt x="470" y="2342"/>
                  <a:pt x="470" y="2342"/>
                </a:cubicBezTo>
                <a:moveTo>
                  <a:pt x="1560" y="2444"/>
                </a:moveTo>
                <a:cubicBezTo>
                  <a:pt x="1334" y="2371"/>
                  <a:pt x="1334" y="2371"/>
                  <a:pt x="1334" y="2371"/>
                </a:cubicBezTo>
                <a:cubicBezTo>
                  <a:pt x="1346" y="2198"/>
                  <a:pt x="1346" y="2198"/>
                  <a:pt x="1346" y="2198"/>
                </a:cubicBezTo>
                <a:cubicBezTo>
                  <a:pt x="1751" y="2017"/>
                  <a:pt x="1751" y="2017"/>
                  <a:pt x="1751" y="2017"/>
                </a:cubicBezTo>
                <a:cubicBezTo>
                  <a:pt x="2417" y="2082"/>
                  <a:pt x="2417" y="2082"/>
                  <a:pt x="2417" y="2082"/>
                </a:cubicBezTo>
                <a:cubicBezTo>
                  <a:pt x="1560" y="2444"/>
                  <a:pt x="1560" y="2444"/>
                  <a:pt x="1560" y="2444"/>
                </a:cubicBezTo>
                <a:moveTo>
                  <a:pt x="1347" y="2192"/>
                </a:moveTo>
                <a:cubicBezTo>
                  <a:pt x="1350" y="2148"/>
                  <a:pt x="1350" y="2148"/>
                  <a:pt x="1350" y="2148"/>
                </a:cubicBezTo>
                <a:cubicBezTo>
                  <a:pt x="1354" y="2148"/>
                  <a:pt x="1358" y="2147"/>
                  <a:pt x="1362" y="2145"/>
                </a:cubicBezTo>
                <a:cubicBezTo>
                  <a:pt x="1373" y="2139"/>
                  <a:pt x="1379" y="2127"/>
                  <a:pt x="1378" y="2115"/>
                </a:cubicBezTo>
                <a:cubicBezTo>
                  <a:pt x="1655" y="2013"/>
                  <a:pt x="1655" y="2013"/>
                  <a:pt x="1655" y="2013"/>
                </a:cubicBezTo>
                <a:cubicBezTo>
                  <a:pt x="1744" y="2014"/>
                  <a:pt x="1744" y="2014"/>
                  <a:pt x="1744" y="2014"/>
                </a:cubicBezTo>
                <a:cubicBezTo>
                  <a:pt x="1347" y="2192"/>
                  <a:pt x="1347" y="2192"/>
                  <a:pt x="1347" y="2192"/>
                </a:cubicBezTo>
                <a:moveTo>
                  <a:pt x="1378" y="2110"/>
                </a:moveTo>
                <a:cubicBezTo>
                  <a:pt x="1377" y="2107"/>
                  <a:pt x="1376" y="2105"/>
                  <a:pt x="1375" y="2102"/>
                </a:cubicBezTo>
                <a:cubicBezTo>
                  <a:pt x="1372" y="2096"/>
                  <a:pt x="1367" y="2092"/>
                  <a:pt x="1361" y="2089"/>
                </a:cubicBezTo>
                <a:cubicBezTo>
                  <a:pt x="1388" y="2009"/>
                  <a:pt x="1388" y="2009"/>
                  <a:pt x="1388" y="2009"/>
                </a:cubicBezTo>
                <a:cubicBezTo>
                  <a:pt x="1641" y="2013"/>
                  <a:pt x="1641" y="2013"/>
                  <a:pt x="1641" y="2013"/>
                </a:cubicBezTo>
                <a:cubicBezTo>
                  <a:pt x="1378" y="2110"/>
                  <a:pt x="1378" y="2110"/>
                  <a:pt x="1378" y="2110"/>
                </a:cubicBezTo>
                <a:moveTo>
                  <a:pt x="1114" y="2033"/>
                </a:moveTo>
                <a:cubicBezTo>
                  <a:pt x="1058" y="2012"/>
                  <a:pt x="1058" y="2012"/>
                  <a:pt x="1058" y="2012"/>
                </a:cubicBezTo>
                <a:cubicBezTo>
                  <a:pt x="1138" y="2006"/>
                  <a:pt x="1138" y="2006"/>
                  <a:pt x="1138" y="2006"/>
                </a:cubicBezTo>
                <a:cubicBezTo>
                  <a:pt x="1139" y="2007"/>
                  <a:pt x="1139" y="2008"/>
                  <a:pt x="1140" y="2010"/>
                </a:cubicBezTo>
                <a:cubicBezTo>
                  <a:pt x="1141" y="2011"/>
                  <a:pt x="1141" y="2012"/>
                  <a:pt x="1142" y="2013"/>
                </a:cubicBezTo>
                <a:cubicBezTo>
                  <a:pt x="1114" y="2033"/>
                  <a:pt x="1114" y="2033"/>
                  <a:pt x="1114" y="2033"/>
                </a:cubicBezTo>
                <a:moveTo>
                  <a:pt x="1159" y="2021"/>
                </a:moveTo>
                <a:cubicBezTo>
                  <a:pt x="1162" y="2021"/>
                  <a:pt x="1166" y="2020"/>
                  <a:pt x="1169" y="2019"/>
                </a:cubicBezTo>
                <a:cubicBezTo>
                  <a:pt x="1174" y="2016"/>
                  <a:pt x="1178" y="2011"/>
                  <a:pt x="1180" y="2006"/>
                </a:cubicBezTo>
                <a:cubicBezTo>
                  <a:pt x="1383" y="2009"/>
                  <a:pt x="1383" y="2009"/>
                  <a:pt x="1383" y="2009"/>
                </a:cubicBezTo>
                <a:cubicBezTo>
                  <a:pt x="1357" y="2087"/>
                  <a:pt x="1357" y="2087"/>
                  <a:pt x="1357" y="2087"/>
                </a:cubicBezTo>
                <a:cubicBezTo>
                  <a:pt x="1354" y="2086"/>
                  <a:pt x="1350" y="2086"/>
                  <a:pt x="1347" y="2086"/>
                </a:cubicBezTo>
                <a:cubicBezTo>
                  <a:pt x="1342" y="2086"/>
                  <a:pt x="1337" y="2087"/>
                  <a:pt x="1333" y="2089"/>
                </a:cubicBezTo>
                <a:cubicBezTo>
                  <a:pt x="1325" y="2093"/>
                  <a:pt x="1320" y="2100"/>
                  <a:pt x="1317" y="2108"/>
                </a:cubicBezTo>
                <a:cubicBezTo>
                  <a:pt x="1313" y="2106"/>
                  <a:pt x="1313" y="2106"/>
                  <a:pt x="1313" y="2106"/>
                </a:cubicBezTo>
                <a:cubicBezTo>
                  <a:pt x="1313" y="2108"/>
                  <a:pt x="1312" y="2109"/>
                  <a:pt x="1312" y="2111"/>
                </a:cubicBezTo>
                <a:cubicBezTo>
                  <a:pt x="1316" y="2113"/>
                  <a:pt x="1316" y="2113"/>
                  <a:pt x="1316" y="2113"/>
                </a:cubicBezTo>
                <a:cubicBezTo>
                  <a:pt x="1315" y="2117"/>
                  <a:pt x="1316" y="2122"/>
                  <a:pt x="1317" y="2127"/>
                </a:cubicBezTo>
                <a:cubicBezTo>
                  <a:pt x="843" y="2221"/>
                  <a:pt x="843" y="2221"/>
                  <a:pt x="843" y="2221"/>
                </a:cubicBezTo>
                <a:cubicBezTo>
                  <a:pt x="1057" y="2077"/>
                  <a:pt x="1057" y="2077"/>
                  <a:pt x="1057" y="2077"/>
                </a:cubicBezTo>
                <a:cubicBezTo>
                  <a:pt x="1055" y="2076"/>
                  <a:pt x="1053" y="2076"/>
                  <a:pt x="1051" y="2075"/>
                </a:cubicBezTo>
                <a:cubicBezTo>
                  <a:pt x="840" y="2217"/>
                  <a:pt x="840" y="2217"/>
                  <a:pt x="840" y="2217"/>
                </a:cubicBezTo>
                <a:cubicBezTo>
                  <a:pt x="834" y="2206"/>
                  <a:pt x="822" y="2200"/>
                  <a:pt x="811" y="2200"/>
                </a:cubicBezTo>
                <a:cubicBezTo>
                  <a:pt x="810" y="2200"/>
                  <a:pt x="810" y="2200"/>
                  <a:pt x="810" y="2200"/>
                </a:cubicBezTo>
                <a:cubicBezTo>
                  <a:pt x="797" y="2031"/>
                  <a:pt x="797" y="2031"/>
                  <a:pt x="797" y="2031"/>
                </a:cubicBezTo>
                <a:cubicBezTo>
                  <a:pt x="1046" y="2013"/>
                  <a:pt x="1046" y="2013"/>
                  <a:pt x="1046" y="2013"/>
                </a:cubicBezTo>
                <a:cubicBezTo>
                  <a:pt x="1109" y="2036"/>
                  <a:pt x="1109" y="2036"/>
                  <a:pt x="1109" y="2036"/>
                </a:cubicBezTo>
                <a:cubicBezTo>
                  <a:pt x="1088" y="2050"/>
                  <a:pt x="1088" y="2050"/>
                  <a:pt x="1088" y="2050"/>
                </a:cubicBezTo>
                <a:cubicBezTo>
                  <a:pt x="1088" y="2052"/>
                  <a:pt x="1087" y="2055"/>
                  <a:pt x="1087" y="2057"/>
                </a:cubicBezTo>
                <a:cubicBezTo>
                  <a:pt x="1114" y="2038"/>
                  <a:pt x="1114" y="2038"/>
                  <a:pt x="1114" y="2038"/>
                </a:cubicBezTo>
                <a:cubicBezTo>
                  <a:pt x="1283" y="2100"/>
                  <a:pt x="1283" y="2100"/>
                  <a:pt x="1283" y="2100"/>
                </a:cubicBezTo>
                <a:cubicBezTo>
                  <a:pt x="1283" y="2099"/>
                  <a:pt x="1284" y="2097"/>
                  <a:pt x="1285" y="2096"/>
                </a:cubicBezTo>
                <a:cubicBezTo>
                  <a:pt x="1119" y="2035"/>
                  <a:pt x="1119" y="2035"/>
                  <a:pt x="1119" y="2035"/>
                </a:cubicBezTo>
                <a:cubicBezTo>
                  <a:pt x="1146" y="2017"/>
                  <a:pt x="1146" y="2017"/>
                  <a:pt x="1146" y="2017"/>
                </a:cubicBezTo>
                <a:cubicBezTo>
                  <a:pt x="1150" y="2020"/>
                  <a:pt x="1154" y="2021"/>
                  <a:pt x="1159" y="2021"/>
                </a:cubicBezTo>
                <a:moveTo>
                  <a:pt x="1748" y="2009"/>
                </a:moveTo>
                <a:cubicBezTo>
                  <a:pt x="1668" y="2008"/>
                  <a:pt x="1668" y="2008"/>
                  <a:pt x="1668" y="2008"/>
                </a:cubicBezTo>
                <a:cubicBezTo>
                  <a:pt x="1768" y="1971"/>
                  <a:pt x="1768" y="1971"/>
                  <a:pt x="1768" y="1971"/>
                </a:cubicBezTo>
                <a:cubicBezTo>
                  <a:pt x="1748" y="2009"/>
                  <a:pt x="1748" y="2009"/>
                  <a:pt x="1748" y="2009"/>
                </a:cubicBezTo>
                <a:moveTo>
                  <a:pt x="696" y="2034"/>
                </a:moveTo>
                <a:cubicBezTo>
                  <a:pt x="756" y="1960"/>
                  <a:pt x="756" y="1960"/>
                  <a:pt x="756" y="1960"/>
                </a:cubicBezTo>
                <a:cubicBezTo>
                  <a:pt x="761" y="1962"/>
                  <a:pt x="768" y="1963"/>
                  <a:pt x="774" y="1963"/>
                </a:cubicBezTo>
                <a:cubicBezTo>
                  <a:pt x="778" y="1963"/>
                  <a:pt x="783" y="1963"/>
                  <a:pt x="787" y="1962"/>
                </a:cubicBezTo>
                <a:cubicBezTo>
                  <a:pt x="792" y="2027"/>
                  <a:pt x="792" y="2027"/>
                  <a:pt x="792" y="2027"/>
                </a:cubicBezTo>
                <a:cubicBezTo>
                  <a:pt x="696" y="2034"/>
                  <a:pt x="696" y="2034"/>
                  <a:pt x="696" y="2034"/>
                </a:cubicBezTo>
                <a:moveTo>
                  <a:pt x="797" y="2026"/>
                </a:moveTo>
                <a:cubicBezTo>
                  <a:pt x="792" y="1960"/>
                  <a:pt x="792" y="1960"/>
                  <a:pt x="792" y="1960"/>
                </a:cubicBezTo>
                <a:cubicBezTo>
                  <a:pt x="793" y="1959"/>
                  <a:pt x="794" y="1959"/>
                  <a:pt x="795" y="1958"/>
                </a:cubicBezTo>
                <a:cubicBezTo>
                  <a:pt x="807" y="1952"/>
                  <a:pt x="815" y="1941"/>
                  <a:pt x="817" y="1928"/>
                </a:cubicBezTo>
                <a:cubicBezTo>
                  <a:pt x="1035" y="2009"/>
                  <a:pt x="1035" y="2009"/>
                  <a:pt x="1035" y="2009"/>
                </a:cubicBezTo>
                <a:cubicBezTo>
                  <a:pt x="797" y="2026"/>
                  <a:pt x="797" y="2026"/>
                  <a:pt x="797" y="2026"/>
                </a:cubicBezTo>
                <a:moveTo>
                  <a:pt x="2420" y="2077"/>
                </a:moveTo>
                <a:cubicBezTo>
                  <a:pt x="1752" y="2012"/>
                  <a:pt x="1752" y="2012"/>
                  <a:pt x="1752" y="2012"/>
                </a:cubicBezTo>
                <a:cubicBezTo>
                  <a:pt x="1775" y="1968"/>
                  <a:pt x="1775" y="1968"/>
                  <a:pt x="1775" y="1968"/>
                </a:cubicBezTo>
                <a:cubicBezTo>
                  <a:pt x="1978" y="1894"/>
                  <a:pt x="1978" y="1894"/>
                  <a:pt x="1978" y="1894"/>
                </a:cubicBezTo>
                <a:cubicBezTo>
                  <a:pt x="1984" y="1904"/>
                  <a:pt x="1994" y="1910"/>
                  <a:pt x="2005" y="1910"/>
                </a:cubicBezTo>
                <a:cubicBezTo>
                  <a:pt x="2010" y="1910"/>
                  <a:pt x="2015" y="1909"/>
                  <a:pt x="2020" y="1906"/>
                </a:cubicBezTo>
                <a:cubicBezTo>
                  <a:pt x="2025" y="1903"/>
                  <a:pt x="2030" y="1899"/>
                  <a:pt x="2032" y="1894"/>
                </a:cubicBezTo>
                <a:cubicBezTo>
                  <a:pt x="2420" y="2073"/>
                  <a:pt x="2420" y="2073"/>
                  <a:pt x="2420" y="2073"/>
                </a:cubicBezTo>
                <a:cubicBezTo>
                  <a:pt x="2420" y="2077"/>
                  <a:pt x="2420" y="2077"/>
                  <a:pt x="2420" y="2077"/>
                </a:cubicBezTo>
                <a:moveTo>
                  <a:pt x="3224" y="1578"/>
                </a:moveTo>
                <a:cubicBezTo>
                  <a:pt x="3369" y="1521"/>
                  <a:pt x="3369" y="1521"/>
                  <a:pt x="3369" y="1521"/>
                </a:cubicBezTo>
                <a:cubicBezTo>
                  <a:pt x="3257" y="1891"/>
                  <a:pt x="3257" y="1891"/>
                  <a:pt x="3257" y="1891"/>
                </a:cubicBezTo>
                <a:cubicBezTo>
                  <a:pt x="2438" y="2076"/>
                  <a:pt x="2438" y="2076"/>
                  <a:pt x="2438" y="2076"/>
                </a:cubicBezTo>
                <a:cubicBezTo>
                  <a:pt x="3223" y="1576"/>
                  <a:pt x="3223" y="1576"/>
                  <a:pt x="3223" y="1576"/>
                </a:cubicBezTo>
                <a:cubicBezTo>
                  <a:pt x="3224" y="1578"/>
                  <a:pt x="3224" y="1578"/>
                  <a:pt x="3224" y="1578"/>
                </a:cubicBezTo>
                <a:moveTo>
                  <a:pt x="1046" y="2008"/>
                </a:moveTo>
                <a:cubicBezTo>
                  <a:pt x="818" y="1924"/>
                  <a:pt x="818" y="1924"/>
                  <a:pt x="818" y="1924"/>
                </a:cubicBezTo>
                <a:cubicBezTo>
                  <a:pt x="819" y="1915"/>
                  <a:pt x="817" y="1906"/>
                  <a:pt x="813" y="1898"/>
                </a:cubicBezTo>
                <a:cubicBezTo>
                  <a:pt x="811" y="1895"/>
                  <a:pt x="809" y="1891"/>
                  <a:pt x="806" y="1888"/>
                </a:cubicBezTo>
                <a:cubicBezTo>
                  <a:pt x="1077" y="1489"/>
                  <a:pt x="1077" y="1489"/>
                  <a:pt x="1077" y="1489"/>
                </a:cubicBezTo>
                <a:cubicBezTo>
                  <a:pt x="1434" y="1530"/>
                  <a:pt x="1434" y="1530"/>
                  <a:pt x="1434" y="1530"/>
                </a:cubicBezTo>
                <a:cubicBezTo>
                  <a:pt x="1363" y="1652"/>
                  <a:pt x="1363" y="1652"/>
                  <a:pt x="1363" y="1652"/>
                </a:cubicBezTo>
                <a:cubicBezTo>
                  <a:pt x="1365" y="1652"/>
                  <a:pt x="1367" y="1651"/>
                  <a:pt x="1370" y="1651"/>
                </a:cubicBezTo>
                <a:cubicBezTo>
                  <a:pt x="1439" y="1531"/>
                  <a:pt x="1439" y="1531"/>
                  <a:pt x="1439" y="1531"/>
                </a:cubicBezTo>
                <a:cubicBezTo>
                  <a:pt x="1541" y="1542"/>
                  <a:pt x="1541" y="1542"/>
                  <a:pt x="1541" y="1542"/>
                </a:cubicBezTo>
                <a:cubicBezTo>
                  <a:pt x="1385" y="2004"/>
                  <a:pt x="1385" y="2004"/>
                  <a:pt x="1385" y="2004"/>
                </a:cubicBezTo>
                <a:cubicBezTo>
                  <a:pt x="1180" y="2001"/>
                  <a:pt x="1180" y="2001"/>
                  <a:pt x="1180" y="2001"/>
                </a:cubicBezTo>
                <a:cubicBezTo>
                  <a:pt x="1180" y="1997"/>
                  <a:pt x="1180" y="1993"/>
                  <a:pt x="1178" y="1990"/>
                </a:cubicBezTo>
                <a:cubicBezTo>
                  <a:pt x="1177" y="1988"/>
                  <a:pt x="1176" y="1987"/>
                  <a:pt x="1175" y="1986"/>
                </a:cubicBezTo>
                <a:cubicBezTo>
                  <a:pt x="1340" y="1701"/>
                  <a:pt x="1340" y="1701"/>
                  <a:pt x="1340" y="1701"/>
                </a:cubicBezTo>
                <a:cubicBezTo>
                  <a:pt x="1339" y="1699"/>
                  <a:pt x="1339" y="1697"/>
                  <a:pt x="1338" y="1695"/>
                </a:cubicBezTo>
                <a:cubicBezTo>
                  <a:pt x="1171" y="1982"/>
                  <a:pt x="1171" y="1982"/>
                  <a:pt x="1171" y="1982"/>
                </a:cubicBezTo>
                <a:cubicBezTo>
                  <a:pt x="1168" y="1980"/>
                  <a:pt x="1163" y="1978"/>
                  <a:pt x="1159" y="1978"/>
                </a:cubicBezTo>
                <a:cubicBezTo>
                  <a:pt x="1155" y="1978"/>
                  <a:pt x="1152" y="1979"/>
                  <a:pt x="1149" y="1981"/>
                </a:cubicBezTo>
                <a:cubicBezTo>
                  <a:pt x="1141" y="1985"/>
                  <a:pt x="1137" y="1993"/>
                  <a:pt x="1138" y="2001"/>
                </a:cubicBezTo>
                <a:cubicBezTo>
                  <a:pt x="1046" y="2008"/>
                  <a:pt x="1046" y="2008"/>
                  <a:pt x="1046" y="2008"/>
                </a:cubicBezTo>
                <a:moveTo>
                  <a:pt x="2429" y="2072"/>
                </a:moveTo>
                <a:cubicBezTo>
                  <a:pt x="2426" y="2071"/>
                  <a:pt x="2426" y="2071"/>
                  <a:pt x="2426" y="2071"/>
                </a:cubicBezTo>
                <a:cubicBezTo>
                  <a:pt x="2498" y="1653"/>
                  <a:pt x="2498" y="1653"/>
                  <a:pt x="2498" y="1653"/>
                </a:cubicBezTo>
                <a:cubicBezTo>
                  <a:pt x="2501" y="1652"/>
                  <a:pt x="2505" y="1651"/>
                  <a:pt x="2509" y="1649"/>
                </a:cubicBezTo>
                <a:cubicBezTo>
                  <a:pt x="2523" y="1642"/>
                  <a:pt x="2529" y="1624"/>
                  <a:pt x="2523" y="1609"/>
                </a:cubicBezTo>
                <a:cubicBezTo>
                  <a:pt x="2705" y="1480"/>
                  <a:pt x="2705" y="1480"/>
                  <a:pt x="2705" y="1480"/>
                </a:cubicBezTo>
                <a:cubicBezTo>
                  <a:pt x="2755" y="1486"/>
                  <a:pt x="2755" y="1486"/>
                  <a:pt x="2755" y="1486"/>
                </a:cubicBezTo>
                <a:cubicBezTo>
                  <a:pt x="2429" y="2072"/>
                  <a:pt x="2429" y="2072"/>
                  <a:pt x="2429" y="2072"/>
                </a:cubicBezTo>
                <a:moveTo>
                  <a:pt x="2755" y="1481"/>
                </a:moveTo>
                <a:cubicBezTo>
                  <a:pt x="2712" y="1476"/>
                  <a:pt x="2712" y="1476"/>
                  <a:pt x="2712" y="1476"/>
                </a:cubicBezTo>
                <a:cubicBezTo>
                  <a:pt x="2799" y="1414"/>
                  <a:pt x="2799" y="1414"/>
                  <a:pt x="2799" y="1414"/>
                </a:cubicBezTo>
                <a:cubicBezTo>
                  <a:pt x="2755" y="1481"/>
                  <a:pt x="2755" y="1481"/>
                  <a:pt x="2755" y="1481"/>
                </a:cubicBezTo>
                <a:moveTo>
                  <a:pt x="2027" y="1747"/>
                </a:moveTo>
                <a:cubicBezTo>
                  <a:pt x="2072" y="1410"/>
                  <a:pt x="2072" y="1410"/>
                  <a:pt x="2072" y="1410"/>
                </a:cubicBezTo>
                <a:cubicBezTo>
                  <a:pt x="2074" y="1407"/>
                  <a:pt x="2074" y="1407"/>
                  <a:pt x="2074" y="1407"/>
                </a:cubicBezTo>
                <a:cubicBezTo>
                  <a:pt x="2077" y="1407"/>
                  <a:pt x="2077" y="1407"/>
                  <a:pt x="2077" y="1407"/>
                </a:cubicBezTo>
                <a:cubicBezTo>
                  <a:pt x="2375" y="1559"/>
                  <a:pt x="2375" y="1559"/>
                  <a:pt x="2375" y="1559"/>
                </a:cubicBezTo>
                <a:cubicBezTo>
                  <a:pt x="2375" y="1557"/>
                  <a:pt x="2375" y="1556"/>
                  <a:pt x="2376" y="1554"/>
                </a:cubicBezTo>
                <a:cubicBezTo>
                  <a:pt x="2091" y="1409"/>
                  <a:pt x="2091" y="1409"/>
                  <a:pt x="2091" y="1409"/>
                </a:cubicBezTo>
                <a:cubicBezTo>
                  <a:pt x="2698" y="1479"/>
                  <a:pt x="2698" y="1479"/>
                  <a:pt x="2698" y="1479"/>
                </a:cubicBezTo>
                <a:cubicBezTo>
                  <a:pt x="2520" y="1604"/>
                  <a:pt x="2520" y="1604"/>
                  <a:pt x="2520" y="1604"/>
                </a:cubicBezTo>
                <a:cubicBezTo>
                  <a:pt x="2514" y="1595"/>
                  <a:pt x="2504" y="1590"/>
                  <a:pt x="2494" y="1590"/>
                </a:cubicBezTo>
                <a:cubicBezTo>
                  <a:pt x="2489" y="1590"/>
                  <a:pt x="2484" y="1591"/>
                  <a:pt x="2480" y="1594"/>
                </a:cubicBezTo>
                <a:cubicBezTo>
                  <a:pt x="2476" y="1596"/>
                  <a:pt x="2472" y="1599"/>
                  <a:pt x="2470" y="1602"/>
                </a:cubicBezTo>
                <a:cubicBezTo>
                  <a:pt x="2419" y="1576"/>
                  <a:pt x="2419" y="1576"/>
                  <a:pt x="2419" y="1576"/>
                </a:cubicBezTo>
                <a:cubicBezTo>
                  <a:pt x="2418" y="1578"/>
                  <a:pt x="2417" y="1579"/>
                  <a:pt x="2416" y="1580"/>
                </a:cubicBezTo>
                <a:cubicBezTo>
                  <a:pt x="2467" y="1606"/>
                  <a:pt x="2467" y="1606"/>
                  <a:pt x="2467" y="1606"/>
                </a:cubicBezTo>
                <a:cubicBezTo>
                  <a:pt x="2462" y="1615"/>
                  <a:pt x="2461" y="1626"/>
                  <a:pt x="2466" y="1636"/>
                </a:cubicBezTo>
                <a:cubicBezTo>
                  <a:pt x="2472" y="1646"/>
                  <a:pt x="2482" y="1652"/>
                  <a:pt x="2492" y="1653"/>
                </a:cubicBezTo>
                <a:cubicBezTo>
                  <a:pt x="2421" y="2068"/>
                  <a:pt x="2421" y="2068"/>
                  <a:pt x="2421" y="2068"/>
                </a:cubicBezTo>
                <a:cubicBezTo>
                  <a:pt x="2034" y="1889"/>
                  <a:pt x="2034" y="1889"/>
                  <a:pt x="2034" y="1889"/>
                </a:cubicBezTo>
                <a:cubicBezTo>
                  <a:pt x="2037" y="1881"/>
                  <a:pt x="2037" y="1872"/>
                  <a:pt x="2033" y="1864"/>
                </a:cubicBezTo>
                <a:cubicBezTo>
                  <a:pt x="2029" y="1856"/>
                  <a:pt x="2022" y="1851"/>
                  <a:pt x="2014" y="1848"/>
                </a:cubicBezTo>
                <a:cubicBezTo>
                  <a:pt x="2022" y="1788"/>
                  <a:pt x="2022" y="1788"/>
                  <a:pt x="2022" y="1788"/>
                </a:cubicBezTo>
                <a:cubicBezTo>
                  <a:pt x="2022" y="1788"/>
                  <a:pt x="2022" y="1788"/>
                  <a:pt x="2022" y="1788"/>
                </a:cubicBezTo>
                <a:cubicBezTo>
                  <a:pt x="2020" y="1789"/>
                  <a:pt x="2019" y="1789"/>
                  <a:pt x="2017" y="1790"/>
                </a:cubicBezTo>
                <a:cubicBezTo>
                  <a:pt x="2009" y="1847"/>
                  <a:pt x="2009" y="1847"/>
                  <a:pt x="2009" y="1847"/>
                </a:cubicBezTo>
                <a:cubicBezTo>
                  <a:pt x="2008" y="1847"/>
                  <a:pt x="2006" y="1847"/>
                  <a:pt x="2005" y="1847"/>
                </a:cubicBezTo>
                <a:cubicBezTo>
                  <a:pt x="2000" y="1847"/>
                  <a:pt x="1995" y="1848"/>
                  <a:pt x="1991" y="1851"/>
                </a:cubicBezTo>
                <a:cubicBezTo>
                  <a:pt x="1976" y="1858"/>
                  <a:pt x="1970" y="1875"/>
                  <a:pt x="1976" y="1889"/>
                </a:cubicBezTo>
                <a:cubicBezTo>
                  <a:pt x="1779" y="1962"/>
                  <a:pt x="1779" y="1962"/>
                  <a:pt x="1779" y="1962"/>
                </a:cubicBezTo>
                <a:cubicBezTo>
                  <a:pt x="2065" y="1422"/>
                  <a:pt x="2065" y="1422"/>
                  <a:pt x="2065" y="1422"/>
                </a:cubicBezTo>
                <a:cubicBezTo>
                  <a:pt x="2023" y="1744"/>
                  <a:pt x="2023" y="1744"/>
                  <a:pt x="2023" y="1744"/>
                </a:cubicBezTo>
                <a:cubicBezTo>
                  <a:pt x="2025" y="1745"/>
                  <a:pt x="2026" y="1746"/>
                  <a:pt x="2027" y="1747"/>
                </a:cubicBezTo>
                <a:moveTo>
                  <a:pt x="1546" y="1543"/>
                </a:moveTo>
                <a:cubicBezTo>
                  <a:pt x="1547" y="1541"/>
                  <a:pt x="1547" y="1541"/>
                  <a:pt x="1547" y="1541"/>
                </a:cubicBezTo>
                <a:cubicBezTo>
                  <a:pt x="2068" y="1403"/>
                  <a:pt x="2068" y="1403"/>
                  <a:pt x="2068" y="1403"/>
                </a:cubicBezTo>
                <a:cubicBezTo>
                  <a:pt x="2067" y="1408"/>
                  <a:pt x="2067" y="1408"/>
                  <a:pt x="2067" y="1408"/>
                </a:cubicBezTo>
                <a:cubicBezTo>
                  <a:pt x="1772" y="1964"/>
                  <a:pt x="1772" y="1964"/>
                  <a:pt x="1772" y="1964"/>
                </a:cubicBezTo>
                <a:cubicBezTo>
                  <a:pt x="1654" y="2008"/>
                  <a:pt x="1654" y="2008"/>
                  <a:pt x="1654" y="2008"/>
                </a:cubicBezTo>
                <a:cubicBezTo>
                  <a:pt x="1390" y="2004"/>
                  <a:pt x="1390" y="2004"/>
                  <a:pt x="1390" y="2004"/>
                </a:cubicBezTo>
                <a:cubicBezTo>
                  <a:pt x="1546" y="1543"/>
                  <a:pt x="1546" y="1543"/>
                  <a:pt x="1546" y="1543"/>
                </a:cubicBezTo>
                <a:cubicBezTo>
                  <a:pt x="1546" y="1543"/>
                  <a:pt x="1546" y="1543"/>
                  <a:pt x="1546" y="1543"/>
                </a:cubicBezTo>
                <a:moveTo>
                  <a:pt x="3224" y="1573"/>
                </a:moveTo>
                <a:cubicBezTo>
                  <a:pt x="3292" y="1347"/>
                  <a:pt x="3292" y="1347"/>
                  <a:pt x="3292" y="1347"/>
                </a:cubicBezTo>
                <a:cubicBezTo>
                  <a:pt x="3404" y="1413"/>
                  <a:pt x="3404" y="1413"/>
                  <a:pt x="3404" y="1413"/>
                </a:cubicBezTo>
                <a:cubicBezTo>
                  <a:pt x="3402" y="1412"/>
                  <a:pt x="3402" y="1412"/>
                  <a:pt x="3402" y="1412"/>
                </a:cubicBezTo>
                <a:cubicBezTo>
                  <a:pt x="3371" y="1515"/>
                  <a:pt x="3371" y="1515"/>
                  <a:pt x="3371" y="1515"/>
                </a:cubicBezTo>
                <a:cubicBezTo>
                  <a:pt x="3224" y="1573"/>
                  <a:pt x="3224" y="1573"/>
                  <a:pt x="3224" y="1573"/>
                </a:cubicBezTo>
                <a:moveTo>
                  <a:pt x="3264" y="1885"/>
                </a:moveTo>
                <a:cubicBezTo>
                  <a:pt x="3375" y="1518"/>
                  <a:pt x="3375" y="1518"/>
                  <a:pt x="3375" y="1518"/>
                </a:cubicBezTo>
                <a:cubicBezTo>
                  <a:pt x="3837" y="1336"/>
                  <a:pt x="3837" y="1336"/>
                  <a:pt x="3837" y="1336"/>
                </a:cubicBezTo>
                <a:cubicBezTo>
                  <a:pt x="3818" y="1426"/>
                  <a:pt x="3818" y="1426"/>
                  <a:pt x="3818" y="1426"/>
                </a:cubicBezTo>
                <a:cubicBezTo>
                  <a:pt x="3818" y="1426"/>
                  <a:pt x="3818" y="1426"/>
                  <a:pt x="3818" y="1426"/>
                </a:cubicBezTo>
                <a:cubicBezTo>
                  <a:pt x="3817" y="1426"/>
                  <a:pt x="3817" y="1426"/>
                  <a:pt x="3817" y="1426"/>
                </a:cubicBezTo>
                <a:cubicBezTo>
                  <a:pt x="3264" y="1885"/>
                  <a:pt x="3264" y="1885"/>
                  <a:pt x="3264" y="1885"/>
                </a:cubicBezTo>
                <a:moveTo>
                  <a:pt x="3843" y="1328"/>
                </a:moveTo>
                <a:cubicBezTo>
                  <a:pt x="3848" y="1305"/>
                  <a:pt x="3848" y="1305"/>
                  <a:pt x="3848" y="1305"/>
                </a:cubicBezTo>
                <a:cubicBezTo>
                  <a:pt x="3876" y="1315"/>
                  <a:pt x="3876" y="1315"/>
                  <a:pt x="3876" y="1315"/>
                </a:cubicBezTo>
                <a:cubicBezTo>
                  <a:pt x="3843" y="1328"/>
                  <a:pt x="3843" y="1328"/>
                  <a:pt x="3843" y="1328"/>
                </a:cubicBezTo>
                <a:moveTo>
                  <a:pt x="2435" y="2072"/>
                </a:moveTo>
                <a:cubicBezTo>
                  <a:pt x="2759" y="1488"/>
                  <a:pt x="2759" y="1488"/>
                  <a:pt x="2759" y="1488"/>
                </a:cubicBezTo>
                <a:cubicBezTo>
                  <a:pt x="3138" y="1257"/>
                  <a:pt x="3138" y="1257"/>
                  <a:pt x="3138" y="1257"/>
                </a:cubicBezTo>
                <a:cubicBezTo>
                  <a:pt x="3288" y="1345"/>
                  <a:pt x="3288" y="1345"/>
                  <a:pt x="3288" y="1345"/>
                </a:cubicBezTo>
                <a:cubicBezTo>
                  <a:pt x="3219" y="1573"/>
                  <a:pt x="3219" y="1573"/>
                  <a:pt x="3219" y="1573"/>
                </a:cubicBezTo>
                <a:cubicBezTo>
                  <a:pt x="2435" y="2072"/>
                  <a:pt x="2435" y="2072"/>
                  <a:pt x="2435" y="2072"/>
                </a:cubicBezTo>
                <a:moveTo>
                  <a:pt x="2761" y="1480"/>
                </a:moveTo>
                <a:cubicBezTo>
                  <a:pt x="2811" y="1406"/>
                  <a:pt x="2811" y="1406"/>
                  <a:pt x="2811" y="1406"/>
                </a:cubicBezTo>
                <a:cubicBezTo>
                  <a:pt x="3058" y="1231"/>
                  <a:pt x="3058" y="1231"/>
                  <a:pt x="3058" y="1231"/>
                </a:cubicBezTo>
                <a:cubicBezTo>
                  <a:pt x="3064" y="1240"/>
                  <a:pt x="3074" y="1245"/>
                  <a:pt x="3084" y="1245"/>
                </a:cubicBezTo>
                <a:cubicBezTo>
                  <a:pt x="3089" y="1245"/>
                  <a:pt x="3094" y="1243"/>
                  <a:pt x="3098" y="1241"/>
                </a:cubicBezTo>
                <a:cubicBezTo>
                  <a:pt x="3100" y="1240"/>
                  <a:pt x="3102" y="1238"/>
                  <a:pt x="3104" y="1237"/>
                </a:cubicBezTo>
                <a:cubicBezTo>
                  <a:pt x="3133" y="1254"/>
                  <a:pt x="3133" y="1254"/>
                  <a:pt x="3133" y="1254"/>
                </a:cubicBezTo>
                <a:cubicBezTo>
                  <a:pt x="2761" y="1480"/>
                  <a:pt x="2761" y="1480"/>
                  <a:pt x="2761" y="1480"/>
                </a:cubicBezTo>
                <a:moveTo>
                  <a:pt x="3377" y="1512"/>
                </a:moveTo>
                <a:cubicBezTo>
                  <a:pt x="3406" y="1414"/>
                  <a:pt x="3406" y="1414"/>
                  <a:pt x="3406" y="1414"/>
                </a:cubicBezTo>
                <a:cubicBezTo>
                  <a:pt x="3406" y="1413"/>
                  <a:pt x="3406" y="1413"/>
                  <a:pt x="3406" y="1413"/>
                </a:cubicBezTo>
                <a:cubicBezTo>
                  <a:pt x="3632" y="1224"/>
                  <a:pt x="3632" y="1224"/>
                  <a:pt x="3632" y="1224"/>
                </a:cubicBezTo>
                <a:cubicBezTo>
                  <a:pt x="3843" y="1303"/>
                  <a:pt x="3843" y="1303"/>
                  <a:pt x="3843" y="1303"/>
                </a:cubicBezTo>
                <a:cubicBezTo>
                  <a:pt x="3838" y="1331"/>
                  <a:pt x="3838" y="1331"/>
                  <a:pt x="3838" y="1331"/>
                </a:cubicBezTo>
                <a:cubicBezTo>
                  <a:pt x="3377" y="1512"/>
                  <a:pt x="3377" y="1512"/>
                  <a:pt x="3377" y="1512"/>
                </a:cubicBezTo>
                <a:moveTo>
                  <a:pt x="2818" y="1394"/>
                </a:moveTo>
                <a:cubicBezTo>
                  <a:pt x="2958" y="1184"/>
                  <a:pt x="2958" y="1184"/>
                  <a:pt x="2958" y="1184"/>
                </a:cubicBezTo>
                <a:cubicBezTo>
                  <a:pt x="3052" y="1211"/>
                  <a:pt x="3052" y="1211"/>
                  <a:pt x="3052" y="1211"/>
                </a:cubicBezTo>
                <a:cubicBezTo>
                  <a:pt x="3052" y="1216"/>
                  <a:pt x="3053" y="1222"/>
                  <a:pt x="3056" y="1227"/>
                </a:cubicBezTo>
                <a:cubicBezTo>
                  <a:pt x="2818" y="1394"/>
                  <a:pt x="2818" y="1394"/>
                  <a:pt x="2818" y="1394"/>
                </a:cubicBezTo>
                <a:moveTo>
                  <a:pt x="3289" y="1340"/>
                </a:moveTo>
                <a:cubicBezTo>
                  <a:pt x="3143" y="1254"/>
                  <a:pt x="3143" y="1254"/>
                  <a:pt x="3143" y="1254"/>
                </a:cubicBezTo>
                <a:cubicBezTo>
                  <a:pt x="3338" y="1135"/>
                  <a:pt x="3338" y="1135"/>
                  <a:pt x="3338" y="1135"/>
                </a:cubicBezTo>
                <a:cubicBezTo>
                  <a:pt x="3340" y="1139"/>
                  <a:pt x="3344" y="1142"/>
                  <a:pt x="3348" y="1143"/>
                </a:cubicBezTo>
                <a:cubicBezTo>
                  <a:pt x="3289" y="1340"/>
                  <a:pt x="3289" y="1340"/>
                  <a:pt x="3289" y="1340"/>
                </a:cubicBezTo>
                <a:moveTo>
                  <a:pt x="3354" y="1144"/>
                </a:moveTo>
                <a:cubicBezTo>
                  <a:pt x="3357" y="1144"/>
                  <a:pt x="3360" y="1144"/>
                  <a:pt x="3363" y="1142"/>
                </a:cubicBezTo>
                <a:cubicBezTo>
                  <a:pt x="3369" y="1139"/>
                  <a:pt x="3373" y="1133"/>
                  <a:pt x="3374" y="1127"/>
                </a:cubicBezTo>
                <a:cubicBezTo>
                  <a:pt x="3627" y="1222"/>
                  <a:pt x="3627" y="1222"/>
                  <a:pt x="3627" y="1222"/>
                </a:cubicBezTo>
                <a:cubicBezTo>
                  <a:pt x="3405" y="1408"/>
                  <a:pt x="3405" y="1408"/>
                  <a:pt x="3405" y="1408"/>
                </a:cubicBezTo>
                <a:cubicBezTo>
                  <a:pt x="3294" y="1342"/>
                  <a:pt x="3294" y="1342"/>
                  <a:pt x="3294" y="1342"/>
                </a:cubicBezTo>
                <a:cubicBezTo>
                  <a:pt x="3353" y="1144"/>
                  <a:pt x="3353" y="1144"/>
                  <a:pt x="3353" y="1144"/>
                </a:cubicBezTo>
                <a:cubicBezTo>
                  <a:pt x="3354" y="1144"/>
                  <a:pt x="3354" y="1144"/>
                  <a:pt x="3354" y="1144"/>
                </a:cubicBezTo>
                <a:moveTo>
                  <a:pt x="2704" y="1475"/>
                </a:moveTo>
                <a:cubicBezTo>
                  <a:pt x="2079" y="1402"/>
                  <a:pt x="2079" y="1402"/>
                  <a:pt x="2079" y="1402"/>
                </a:cubicBezTo>
                <a:cubicBezTo>
                  <a:pt x="2074" y="1400"/>
                  <a:pt x="2074" y="1400"/>
                  <a:pt x="2074" y="1400"/>
                </a:cubicBezTo>
                <a:cubicBezTo>
                  <a:pt x="2483" y="1049"/>
                  <a:pt x="2483" y="1049"/>
                  <a:pt x="2483" y="1049"/>
                </a:cubicBezTo>
                <a:cubicBezTo>
                  <a:pt x="2485" y="1050"/>
                  <a:pt x="2485" y="1050"/>
                  <a:pt x="2485" y="1050"/>
                </a:cubicBezTo>
                <a:cubicBezTo>
                  <a:pt x="2485" y="1049"/>
                  <a:pt x="2485" y="1049"/>
                  <a:pt x="2485" y="1049"/>
                </a:cubicBezTo>
                <a:cubicBezTo>
                  <a:pt x="2953" y="1183"/>
                  <a:pt x="2953" y="1183"/>
                  <a:pt x="2953" y="1183"/>
                </a:cubicBezTo>
                <a:cubicBezTo>
                  <a:pt x="2807" y="1402"/>
                  <a:pt x="2807" y="1402"/>
                  <a:pt x="2807" y="1402"/>
                </a:cubicBezTo>
                <a:cubicBezTo>
                  <a:pt x="2704" y="1475"/>
                  <a:pt x="2704" y="1475"/>
                  <a:pt x="2704" y="1475"/>
                </a:cubicBezTo>
                <a:moveTo>
                  <a:pt x="3884" y="1312"/>
                </a:moveTo>
                <a:cubicBezTo>
                  <a:pt x="4052" y="1038"/>
                  <a:pt x="4052" y="1038"/>
                  <a:pt x="4052" y="1038"/>
                </a:cubicBezTo>
                <a:cubicBezTo>
                  <a:pt x="4119" y="1059"/>
                  <a:pt x="4119" y="1059"/>
                  <a:pt x="4119" y="1059"/>
                </a:cubicBezTo>
                <a:cubicBezTo>
                  <a:pt x="3884" y="1312"/>
                  <a:pt x="3884" y="1312"/>
                  <a:pt x="3884" y="1312"/>
                </a:cubicBezTo>
                <a:moveTo>
                  <a:pt x="3844" y="1298"/>
                </a:moveTo>
                <a:cubicBezTo>
                  <a:pt x="3637" y="1220"/>
                  <a:pt x="3637" y="1220"/>
                  <a:pt x="3637" y="1220"/>
                </a:cubicBezTo>
                <a:cubicBezTo>
                  <a:pt x="3885" y="1013"/>
                  <a:pt x="3885" y="1013"/>
                  <a:pt x="3885" y="1013"/>
                </a:cubicBezTo>
                <a:cubicBezTo>
                  <a:pt x="3889" y="1018"/>
                  <a:pt x="3894" y="1022"/>
                  <a:pt x="3900" y="1024"/>
                </a:cubicBezTo>
                <a:cubicBezTo>
                  <a:pt x="3844" y="1298"/>
                  <a:pt x="3844" y="1298"/>
                  <a:pt x="3844" y="1298"/>
                </a:cubicBezTo>
                <a:moveTo>
                  <a:pt x="3912" y="1026"/>
                </a:moveTo>
                <a:cubicBezTo>
                  <a:pt x="3917" y="1026"/>
                  <a:pt x="3922" y="1024"/>
                  <a:pt x="3928" y="1022"/>
                </a:cubicBezTo>
                <a:cubicBezTo>
                  <a:pt x="3936" y="1017"/>
                  <a:pt x="3942" y="1010"/>
                  <a:pt x="3944" y="1002"/>
                </a:cubicBezTo>
                <a:cubicBezTo>
                  <a:pt x="4047" y="1036"/>
                  <a:pt x="4047" y="1036"/>
                  <a:pt x="4047" y="1036"/>
                </a:cubicBezTo>
                <a:cubicBezTo>
                  <a:pt x="3879" y="1311"/>
                  <a:pt x="3879" y="1311"/>
                  <a:pt x="3879" y="1311"/>
                </a:cubicBezTo>
                <a:cubicBezTo>
                  <a:pt x="3849" y="1300"/>
                  <a:pt x="3849" y="1300"/>
                  <a:pt x="3849" y="1300"/>
                </a:cubicBezTo>
                <a:cubicBezTo>
                  <a:pt x="3905" y="1025"/>
                  <a:pt x="3905" y="1025"/>
                  <a:pt x="3905" y="1025"/>
                </a:cubicBezTo>
                <a:cubicBezTo>
                  <a:pt x="3907" y="1026"/>
                  <a:pt x="3909" y="1026"/>
                  <a:pt x="3912" y="1026"/>
                </a:cubicBezTo>
                <a:moveTo>
                  <a:pt x="2956" y="1178"/>
                </a:moveTo>
                <a:cubicBezTo>
                  <a:pt x="2488" y="1045"/>
                  <a:pt x="2488" y="1045"/>
                  <a:pt x="2488" y="1045"/>
                </a:cubicBezTo>
                <a:cubicBezTo>
                  <a:pt x="2536" y="955"/>
                  <a:pt x="2536" y="955"/>
                  <a:pt x="2536" y="955"/>
                </a:cubicBezTo>
                <a:cubicBezTo>
                  <a:pt x="3065" y="996"/>
                  <a:pt x="3065" y="996"/>
                  <a:pt x="3065" y="996"/>
                </a:cubicBezTo>
                <a:cubicBezTo>
                  <a:pt x="3065" y="996"/>
                  <a:pt x="3066" y="997"/>
                  <a:pt x="3066" y="998"/>
                </a:cubicBezTo>
                <a:cubicBezTo>
                  <a:pt x="3067" y="1001"/>
                  <a:pt x="3069" y="1003"/>
                  <a:pt x="3072" y="1005"/>
                </a:cubicBezTo>
                <a:cubicBezTo>
                  <a:pt x="2956" y="1178"/>
                  <a:pt x="2956" y="1178"/>
                  <a:pt x="2956" y="1178"/>
                </a:cubicBezTo>
                <a:moveTo>
                  <a:pt x="2094" y="1376"/>
                </a:moveTo>
                <a:cubicBezTo>
                  <a:pt x="2470" y="950"/>
                  <a:pt x="2470" y="950"/>
                  <a:pt x="2470" y="950"/>
                </a:cubicBezTo>
                <a:cubicBezTo>
                  <a:pt x="2530" y="954"/>
                  <a:pt x="2530" y="954"/>
                  <a:pt x="2530" y="954"/>
                </a:cubicBezTo>
                <a:cubicBezTo>
                  <a:pt x="2483" y="1044"/>
                  <a:pt x="2483" y="1044"/>
                  <a:pt x="2483" y="1044"/>
                </a:cubicBezTo>
                <a:cubicBezTo>
                  <a:pt x="2482" y="1043"/>
                  <a:pt x="2482" y="1043"/>
                  <a:pt x="2482" y="1043"/>
                </a:cubicBezTo>
                <a:cubicBezTo>
                  <a:pt x="2094" y="1376"/>
                  <a:pt x="2094" y="1376"/>
                  <a:pt x="2094" y="1376"/>
                </a:cubicBezTo>
                <a:moveTo>
                  <a:pt x="3106" y="982"/>
                </a:moveTo>
                <a:cubicBezTo>
                  <a:pt x="3105" y="981"/>
                  <a:pt x="3105" y="979"/>
                  <a:pt x="3104" y="978"/>
                </a:cubicBezTo>
                <a:cubicBezTo>
                  <a:pt x="3103" y="976"/>
                  <a:pt x="3102" y="975"/>
                  <a:pt x="3100" y="973"/>
                </a:cubicBezTo>
                <a:cubicBezTo>
                  <a:pt x="3149" y="914"/>
                  <a:pt x="3149" y="914"/>
                  <a:pt x="3149" y="914"/>
                </a:cubicBezTo>
                <a:cubicBezTo>
                  <a:pt x="3134" y="971"/>
                  <a:pt x="3134" y="971"/>
                  <a:pt x="3134" y="971"/>
                </a:cubicBezTo>
                <a:cubicBezTo>
                  <a:pt x="3106" y="982"/>
                  <a:pt x="3106" y="982"/>
                  <a:pt x="3106" y="982"/>
                </a:cubicBezTo>
                <a:moveTo>
                  <a:pt x="3631" y="1218"/>
                </a:moveTo>
                <a:cubicBezTo>
                  <a:pt x="3373" y="1121"/>
                  <a:pt x="3373" y="1121"/>
                  <a:pt x="3373" y="1121"/>
                </a:cubicBezTo>
                <a:cubicBezTo>
                  <a:pt x="3373" y="1119"/>
                  <a:pt x="3372" y="1117"/>
                  <a:pt x="3371" y="1116"/>
                </a:cubicBezTo>
                <a:cubicBezTo>
                  <a:pt x="3371" y="1115"/>
                  <a:pt x="3370" y="1113"/>
                  <a:pt x="3369" y="1112"/>
                </a:cubicBezTo>
                <a:cubicBezTo>
                  <a:pt x="3589" y="876"/>
                  <a:pt x="3589" y="876"/>
                  <a:pt x="3589" y="876"/>
                </a:cubicBezTo>
                <a:cubicBezTo>
                  <a:pt x="3880" y="977"/>
                  <a:pt x="3880" y="977"/>
                  <a:pt x="3880" y="977"/>
                </a:cubicBezTo>
                <a:cubicBezTo>
                  <a:pt x="3876" y="987"/>
                  <a:pt x="3876" y="998"/>
                  <a:pt x="3881" y="1007"/>
                </a:cubicBezTo>
                <a:cubicBezTo>
                  <a:pt x="3881" y="1008"/>
                  <a:pt x="3881" y="1008"/>
                  <a:pt x="3882" y="1009"/>
                </a:cubicBezTo>
                <a:cubicBezTo>
                  <a:pt x="3631" y="1218"/>
                  <a:pt x="3631" y="1218"/>
                  <a:pt x="3631" y="1218"/>
                </a:cubicBezTo>
                <a:moveTo>
                  <a:pt x="3469" y="873"/>
                </a:moveTo>
                <a:cubicBezTo>
                  <a:pt x="3474" y="873"/>
                  <a:pt x="3480" y="872"/>
                  <a:pt x="3485" y="869"/>
                </a:cubicBezTo>
                <a:cubicBezTo>
                  <a:pt x="3494" y="864"/>
                  <a:pt x="3500" y="856"/>
                  <a:pt x="3503" y="846"/>
                </a:cubicBezTo>
                <a:cubicBezTo>
                  <a:pt x="3584" y="874"/>
                  <a:pt x="3584" y="874"/>
                  <a:pt x="3584" y="874"/>
                </a:cubicBezTo>
                <a:cubicBezTo>
                  <a:pt x="3366" y="1109"/>
                  <a:pt x="3366" y="1109"/>
                  <a:pt x="3366" y="1109"/>
                </a:cubicBezTo>
                <a:cubicBezTo>
                  <a:pt x="3362" y="1107"/>
                  <a:pt x="3358" y="1105"/>
                  <a:pt x="3354" y="1105"/>
                </a:cubicBezTo>
                <a:cubicBezTo>
                  <a:pt x="3351" y="1105"/>
                  <a:pt x="3348" y="1106"/>
                  <a:pt x="3345" y="1107"/>
                </a:cubicBezTo>
                <a:cubicBezTo>
                  <a:pt x="3336" y="1112"/>
                  <a:pt x="3333" y="1122"/>
                  <a:pt x="3336" y="1131"/>
                </a:cubicBezTo>
                <a:cubicBezTo>
                  <a:pt x="3138" y="1251"/>
                  <a:pt x="3138" y="1251"/>
                  <a:pt x="3138" y="1251"/>
                </a:cubicBezTo>
                <a:cubicBezTo>
                  <a:pt x="3108" y="1233"/>
                  <a:pt x="3108" y="1233"/>
                  <a:pt x="3108" y="1233"/>
                </a:cubicBezTo>
                <a:cubicBezTo>
                  <a:pt x="3116" y="1224"/>
                  <a:pt x="3117" y="1210"/>
                  <a:pt x="3111" y="1199"/>
                </a:cubicBezTo>
                <a:cubicBezTo>
                  <a:pt x="3110" y="1195"/>
                  <a:pt x="3108" y="1193"/>
                  <a:pt x="3105" y="1190"/>
                </a:cubicBezTo>
                <a:cubicBezTo>
                  <a:pt x="3443" y="862"/>
                  <a:pt x="3443" y="862"/>
                  <a:pt x="3443" y="862"/>
                </a:cubicBezTo>
                <a:cubicBezTo>
                  <a:pt x="3450" y="869"/>
                  <a:pt x="3459" y="873"/>
                  <a:pt x="3469" y="873"/>
                </a:cubicBezTo>
                <a:moveTo>
                  <a:pt x="3588" y="870"/>
                </a:moveTo>
                <a:cubicBezTo>
                  <a:pt x="3503" y="841"/>
                  <a:pt x="3503" y="841"/>
                  <a:pt x="3503" y="841"/>
                </a:cubicBezTo>
                <a:cubicBezTo>
                  <a:pt x="3504" y="838"/>
                  <a:pt x="3503" y="835"/>
                  <a:pt x="3503" y="832"/>
                </a:cubicBezTo>
                <a:cubicBezTo>
                  <a:pt x="3693" y="757"/>
                  <a:pt x="3693" y="757"/>
                  <a:pt x="3693" y="757"/>
                </a:cubicBezTo>
                <a:cubicBezTo>
                  <a:pt x="3588" y="870"/>
                  <a:pt x="3588" y="870"/>
                  <a:pt x="3588" y="870"/>
                </a:cubicBezTo>
                <a:moveTo>
                  <a:pt x="3151" y="926"/>
                </a:moveTo>
                <a:cubicBezTo>
                  <a:pt x="3156" y="904"/>
                  <a:pt x="3156" y="904"/>
                  <a:pt x="3156" y="904"/>
                </a:cubicBezTo>
                <a:cubicBezTo>
                  <a:pt x="3312" y="710"/>
                  <a:pt x="3312" y="710"/>
                  <a:pt x="3312" y="710"/>
                </a:cubicBezTo>
                <a:cubicBezTo>
                  <a:pt x="3443" y="815"/>
                  <a:pt x="3443" y="815"/>
                  <a:pt x="3443" y="815"/>
                </a:cubicBezTo>
                <a:cubicBezTo>
                  <a:pt x="3434" y="825"/>
                  <a:pt x="3432" y="840"/>
                  <a:pt x="3437" y="852"/>
                </a:cubicBezTo>
                <a:cubicBezTo>
                  <a:pt x="3202" y="945"/>
                  <a:pt x="3202" y="945"/>
                  <a:pt x="3202" y="945"/>
                </a:cubicBezTo>
                <a:cubicBezTo>
                  <a:pt x="3201" y="947"/>
                  <a:pt x="3201" y="949"/>
                  <a:pt x="3200" y="951"/>
                </a:cubicBezTo>
                <a:cubicBezTo>
                  <a:pt x="3439" y="857"/>
                  <a:pt x="3439" y="857"/>
                  <a:pt x="3439" y="857"/>
                </a:cubicBezTo>
                <a:cubicBezTo>
                  <a:pt x="3440" y="858"/>
                  <a:pt x="3440" y="858"/>
                  <a:pt x="3440" y="858"/>
                </a:cubicBezTo>
                <a:cubicBezTo>
                  <a:pt x="3101" y="1187"/>
                  <a:pt x="3101" y="1187"/>
                  <a:pt x="3101" y="1187"/>
                </a:cubicBezTo>
                <a:cubicBezTo>
                  <a:pt x="3096" y="1184"/>
                  <a:pt x="3091" y="1182"/>
                  <a:pt x="3085" y="1182"/>
                </a:cubicBezTo>
                <a:cubicBezTo>
                  <a:pt x="3085" y="1181"/>
                  <a:pt x="3085" y="1181"/>
                  <a:pt x="3085" y="1181"/>
                </a:cubicBezTo>
                <a:cubicBezTo>
                  <a:pt x="3085" y="1181"/>
                  <a:pt x="3084" y="1181"/>
                  <a:pt x="3084" y="1181"/>
                </a:cubicBezTo>
                <a:cubicBezTo>
                  <a:pt x="3083" y="1181"/>
                  <a:pt x="3081" y="1181"/>
                  <a:pt x="3080" y="1181"/>
                </a:cubicBezTo>
                <a:cubicBezTo>
                  <a:pt x="3080" y="1182"/>
                  <a:pt x="3080" y="1182"/>
                  <a:pt x="3080" y="1182"/>
                </a:cubicBezTo>
                <a:cubicBezTo>
                  <a:pt x="3076" y="1183"/>
                  <a:pt x="3073" y="1184"/>
                  <a:pt x="3069" y="1185"/>
                </a:cubicBezTo>
                <a:cubicBezTo>
                  <a:pt x="3061" y="1190"/>
                  <a:pt x="3055" y="1197"/>
                  <a:pt x="3053" y="1206"/>
                </a:cubicBezTo>
                <a:cubicBezTo>
                  <a:pt x="2961" y="1180"/>
                  <a:pt x="2961" y="1180"/>
                  <a:pt x="2961" y="1180"/>
                </a:cubicBezTo>
                <a:cubicBezTo>
                  <a:pt x="3076" y="1007"/>
                  <a:pt x="3076" y="1007"/>
                  <a:pt x="3076" y="1007"/>
                </a:cubicBezTo>
                <a:cubicBezTo>
                  <a:pt x="3079" y="1009"/>
                  <a:pt x="3082" y="1009"/>
                  <a:pt x="3085" y="1009"/>
                </a:cubicBezTo>
                <a:cubicBezTo>
                  <a:pt x="3088" y="1009"/>
                  <a:pt x="3092" y="1009"/>
                  <a:pt x="3095" y="1007"/>
                </a:cubicBezTo>
                <a:cubicBezTo>
                  <a:pt x="3102" y="1003"/>
                  <a:pt x="3106" y="995"/>
                  <a:pt x="3106" y="988"/>
                </a:cubicBezTo>
                <a:cubicBezTo>
                  <a:pt x="3132" y="977"/>
                  <a:pt x="3132" y="977"/>
                  <a:pt x="3132" y="977"/>
                </a:cubicBezTo>
                <a:cubicBezTo>
                  <a:pt x="3088" y="1151"/>
                  <a:pt x="3088" y="1151"/>
                  <a:pt x="3088" y="1151"/>
                </a:cubicBezTo>
                <a:cubicBezTo>
                  <a:pt x="3090" y="1151"/>
                  <a:pt x="3091" y="1152"/>
                  <a:pt x="3093" y="1153"/>
                </a:cubicBezTo>
                <a:cubicBezTo>
                  <a:pt x="3138" y="975"/>
                  <a:pt x="3138" y="975"/>
                  <a:pt x="3138" y="975"/>
                </a:cubicBezTo>
                <a:cubicBezTo>
                  <a:pt x="3166" y="964"/>
                  <a:pt x="3166" y="964"/>
                  <a:pt x="3166" y="964"/>
                </a:cubicBezTo>
                <a:cubicBezTo>
                  <a:pt x="3164" y="963"/>
                  <a:pt x="3162" y="962"/>
                  <a:pt x="3160" y="961"/>
                </a:cubicBezTo>
                <a:cubicBezTo>
                  <a:pt x="3139" y="969"/>
                  <a:pt x="3139" y="969"/>
                  <a:pt x="3139" y="969"/>
                </a:cubicBezTo>
                <a:cubicBezTo>
                  <a:pt x="3148" y="937"/>
                  <a:pt x="3148" y="937"/>
                  <a:pt x="3148" y="937"/>
                </a:cubicBezTo>
                <a:cubicBezTo>
                  <a:pt x="3148" y="933"/>
                  <a:pt x="3149" y="929"/>
                  <a:pt x="3151" y="926"/>
                </a:cubicBezTo>
                <a:moveTo>
                  <a:pt x="3226" y="675"/>
                </a:moveTo>
                <a:cubicBezTo>
                  <a:pt x="3233" y="675"/>
                  <a:pt x="3240" y="674"/>
                  <a:pt x="3246" y="670"/>
                </a:cubicBezTo>
                <a:cubicBezTo>
                  <a:pt x="3250" y="669"/>
                  <a:pt x="3253" y="666"/>
                  <a:pt x="3255" y="664"/>
                </a:cubicBezTo>
                <a:cubicBezTo>
                  <a:pt x="3309" y="707"/>
                  <a:pt x="3309" y="707"/>
                  <a:pt x="3309" y="707"/>
                </a:cubicBezTo>
                <a:cubicBezTo>
                  <a:pt x="3159" y="893"/>
                  <a:pt x="3159" y="893"/>
                  <a:pt x="3159" y="893"/>
                </a:cubicBezTo>
                <a:cubicBezTo>
                  <a:pt x="3215" y="674"/>
                  <a:pt x="3215" y="674"/>
                  <a:pt x="3215" y="674"/>
                </a:cubicBezTo>
                <a:cubicBezTo>
                  <a:pt x="3218" y="675"/>
                  <a:pt x="3222" y="675"/>
                  <a:pt x="3226" y="675"/>
                </a:cubicBezTo>
                <a:moveTo>
                  <a:pt x="3064" y="991"/>
                </a:moveTo>
                <a:cubicBezTo>
                  <a:pt x="2538" y="950"/>
                  <a:pt x="2538" y="950"/>
                  <a:pt x="2538" y="950"/>
                </a:cubicBezTo>
                <a:cubicBezTo>
                  <a:pt x="2707" y="633"/>
                  <a:pt x="2707" y="633"/>
                  <a:pt x="2707" y="633"/>
                </a:cubicBezTo>
                <a:cubicBezTo>
                  <a:pt x="3182" y="636"/>
                  <a:pt x="3182" y="636"/>
                  <a:pt x="3182" y="636"/>
                </a:cubicBezTo>
                <a:cubicBezTo>
                  <a:pt x="3182" y="642"/>
                  <a:pt x="3184" y="647"/>
                  <a:pt x="3186" y="652"/>
                </a:cubicBezTo>
                <a:cubicBezTo>
                  <a:pt x="3192" y="662"/>
                  <a:pt x="3200" y="669"/>
                  <a:pt x="3210" y="673"/>
                </a:cubicBezTo>
                <a:cubicBezTo>
                  <a:pt x="3152" y="902"/>
                  <a:pt x="3152" y="902"/>
                  <a:pt x="3152" y="902"/>
                </a:cubicBezTo>
                <a:cubicBezTo>
                  <a:pt x="3097" y="970"/>
                  <a:pt x="3097" y="970"/>
                  <a:pt x="3097" y="970"/>
                </a:cubicBezTo>
                <a:cubicBezTo>
                  <a:pt x="3093" y="968"/>
                  <a:pt x="3089" y="967"/>
                  <a:pt x="3085" y="967"/>
                </a:cubicBezTo>
                <a:cubicBezTo>
                  <a:pt x="3081" y="967"/>
                  <a:pt x="3078" y="967"/>
                  <a:pt x="3075" y="969"/>
                </a:cubicBezTo>
                <a:cubicBezTo>
                  <a:pt x="3067" y="973"/>
                  <a:pt x="3063" y="982"/>
                  <a:pt x="3064" y="991"/>
                </a:cubicBezTo>
                <a:moveTo>
                  <a:pt x="3312" y="703"/>
                </a:moveTo>
                <a:cubicBezTo>
                  <a:pt x="3259" y="661"/>
                  <a:pt x="3259" y="661"/>
                  <a:pt x="3259" y="661"/>
                </a:cubicBezTo>
                <a:cubicBezTo>
                  <a:pt x="3265" y="654"/>
                  <a:pt x="3269" y="645"/>
                  <a:pt x="3270" y="636"/>
                </a:cubicBezTo>
                <a:cubicBezTo>
                  <a:pt x="3372" y="628"/>
                  <a:pt x="3372" y="628"/>
                  <a:pt x="3372" y="628"/>
                </a:cubicBezTo>
                <a:cubicBezTo>
                  <a:pt x="3312" y="703"/>
                  <a:pt x="3312" y="703"/>
                  <a:pt x="3312" y="703"/>
                </a:cubicBezTo>
                <a:moveTo>
                  <a:pt x="3447" y="812"/>
                </a:moveTo>
                <a:cubicBezTo>
                  <a:pt x="3316" y="706"/>
                  <a:pt x="3316" y="706"/>
                  <a:pt x="3316" y="706"/>
                </a:cubicBezTo>
                <a:cubicBezTo>
                  <a:pt x="3379" y="628"/>
                  <a:pt x="3379" y="628"/>
                  <a:pt x="3379" y="628"/>
                </a:cubicBezTo>
                <a:cubicBezTo>
                  <a:pt x="3750" y="601"/>
                  <a:pt x="3750" y="601"/>
                  <a:pt x="3750" y="601"/>
                </a:cubicBezTo>
                <a:cubicBezTo>
                  <a:pt x="3750" y="606"/>
                  <a:pt x="3751" y="611"/>
                  <a:pt x="3754" y="616"/>
                </a:cubicBezTo>
                <a:cubicBezTo>
                  <a:pt x="3754" y="617"/>
                  <a:pt x="3754" y="617"/>
                  <a:pt x="3754" y="617"/>
                </a:cubicBezTo>
                <a:cubicBezTo>
                  <a:pt x="3494" y="814"/>
                  <a:pt x="3494" y="814"/>
                  <a:pt x="3494" y="814"/>
                </a:cubicBezTo>
                <a:cubicBezTo>
                  <a:pt x="3487" y="808"/>
                  <a:pt x="3478" y="804"/>
                  <a:pt x="3469" y="804"/>
                </a:cubicBezTo>
                <a:cubicBezTo>
                  <a:pt x="3463" y="804"/>
                  <a:pt x="3458" y="805"/>
                  <a:pt x="3453" y="808"/>
                </a:cubicBezTo>
                <a:cubicBezTo>
                  <a:pt x="3451" y="809"/>
                  <a:pt x="3449" y="810"/>
                  <a:pt x="3447" y="812"/>
                </a:cubicBezTo>
                <a:moveTo>
                  <a:pt x="3383" y="623"/>
                </a:moveTo>
                <a:cubicBezTo>
                  <a:pt x="3440" y="552"/>
                  <a:pt x="3440" y="552"/>
                  <a:pt x="3440" y="552"/>
                </a:cubicBezTo>
                <a:cubicBezTo>
                  <a:pt x="3813" y="528"/>
                  <a:pt x="3813" y="528"/>
                  <a:pt x="3813" y="528"/>
                </a:cubicBezTo>
                <a:cubicBezTo>
                  <a:pt x="3795" y="567"/>
                  <a:pt x="3795" y="567"/>
                  <a:pt x="3795" y="567"/>
                </a:cubicBezTo>
                <a:cubicBezTo>
                  <a:pt x="3791" y="566"/>
                  <a:pt x="3788" y="565"/>
                  <a:pt x="3784" y="565"/>
                </a:cubicBezTo>
                <a:cubicBezTo>
                  <a:pt x="3779" y="565"/>
                  <a:pt x="3773" y="567"/>
                  <a:pt x="3768" y="569"/>
                </a:cubicBezTo>
                <a:cubicBezTo>
                  <a:pt x="3758" y="575"/>
                  <a:pt x="3751" y="585"/>
                  <a:pt x="3750" y="596"/>
                </a:cubicBezTo>
                <a:cubicBezTo>
                  <a:pt x="3383" y="623"/>
                  <a:pt x="3383" y="623"/>
                  <a:pt x="3383" y="623"/>
                </a:cubicBezTo>
                <a:moveTo>
                  <a:pt x="3686" y="0"/>
                </a:moveTo>
                <a:cubicBezTo>
                  <a:pt x="3545" y="174"/>
                  <a:pt x="3545" y="174"/>
                  <a:pt x="3545" y="174"/>
                </a:cubicBezTo>
                <a:cubicBezTo>
                  <a:pt x="3249" y="593"/>
                  <a:pt x="3249" y="593"/>
                  <a:pt x="3249" y="593"/>
                </a:cubicBezTo>
                <a:cubicBezTo>
                  <a:pt x="3242" y="589"/>
                  <a:pt x="3234" y="586"/>
                  <a:pt x="3226" y="586"/>
                </a:cubicBezTo>
                <a:cubicBezTo>
                  <a:pt x="3219" y="586"/>
                  <a:pt x="3212" y="588"/>
                  <a:pt x="3205" y="592"/>
                </a:cubicBezTo>
                <a:cubicBezTo>
                  <a:pt x="3190" y="600"/>
                  <a:pt x="3181" y="615"/>
                  <a:pt x="3181" y="631"/>
                </a:cubicBezTo>
                <a:cubicBezTo>
                  <a:pt x="2706" y="628"/>
                  <a:pt x="2706" y="628"/>
                  <a:pt x="2706" y="628"/>
                </a:cubicBezTo>
                <a:cubicBezTo>
                  <a:pt x="2704" y="628"/>
                  <a:pt x="2704" y="628"/>
                  <a:pt x="2704" y="628"/>
                </a:cubicBezTo>
                <a:cubicBezTo>
                  <a:pt x="2533" y="949"/>
                  <a:pt x="2533" y="949"/>
                  <a:pt x="2533" y="949"/>
                </a:cubicBezTo>
                <a:cubicBezTo>
                  <a:pt x="2468" y="944"/>
                  <a:pt x="2468" y="944"/>
                  <a:pt x="2468" y="944"/>
                </a:cubicBezTo>
                <a:cubicBezTo>
                  <a:pt x="2467" y="945"/>
                  <a:pt x="2467" y="945"/>
                  <a:pt x="2467" y="945"/>
                </a:cubicBezTo>
                <a:cubicBezTo>
                  <a:pt x="2069" y="1397"/>
                  <a:pt x="2069" y="1397"/>
                  <a:pt x="2069" y="1397"/>
                </a:cubicBezTo>
                <a:cubicBezTo>
                  <a:pt x="1634" y="1449"/>
                  <a:pt x="1634" y="1449"/>
                  <a:pt x="1634" y="1449"/>
                </a:cubicBezTo>
                <a:cubicBezTo>
                  <a:pt x="1632" y="1451"/>
                  <a:pt x="1630" y="1452"/>
                  <a:pt x="1627" y="1454"/>
                </a:cubicBezTo>
                <a:cubicBezTo>
                  <a:pt x="1626" y="1454"/>
                  <a:pt x="1625" y="1455"/>
                  <a:pt x="1624" y="1455"/>
                </a:cubicBezTo>
                <a:cubicBezTo>
                  <a:pt x="2036" y="1406"/>
                  <a:pt x="2036" y="1406"/>
                  <a:pt x="2036" y="1406"/>
                </a:cubicBezTo>
                <a:cubicBezTo>
                  <a:pt x="1543" y="1536"/>
                  <a:pt x="1543" y="1536"/>
                  <a:pt x="1543" y="1536"/>
                </a:cubicBezTo>
                <a:cubicBezTo>
                  <a:pt x="1543" y="1538"/>
                  <a:pt x="1543" y="1538"/>
                  <a:pt x="1543" y="1538"/>
                </a:cubicBezTo>
                <a:cubicBezTo>
                  <a:pt x="1442" y="1526"/>
                  <a:pt x="1442" y="1526"/>
                  <a:pt x="1442" y="1526"/>
                </a:cubicBezTo>
                <a:cubicBezTo>
                  <a:pt x="1472" y="1473"/>
                  <a:pt x="1472" y="1473"/>
                  <a:pt x="1472" y="1473"/>
                </a:cubicBezTo>
                <a:cubicBezTo>
                  <a:pt x="1602" y="1458"/>
                  <a:pt x="1602" y="1458"/>
                  <a:pt x="1602" y="1458"/>
                </a:cubicBezTo>
                <a:cubicBezTo>
                  <a:pt x="1598" y="1457"/>
                  <a:pt x="1594" y="1456"/>
                  <a:pt x="1590" y="1454"/>
                </a:cubicBezTo>
                <a:cubicBezTo>
                  <a:pt x="1471" y="1469"/>
                  <a:pt x="1471" y="1469"/>
                  <a:pt x="1471" y="1469"/>
                </a:cubicBezTo>
                <a:cubicBezTo>
                  <a:pt x="1469" y="1469"/>
                  <a:pt x="1469" y="1469"/>
                  <a:pt x="1469" y="1469"/>
                </a:cubicBezTo>
                <a:cubicBezTo>
                  <a:pt x="1437" y="1525"/>
                  <a:pt x="1437" y="1525"/>
                  <a:pt x="1437" y="1525"/>
                </a:cubicBezTo>
                <a:cubicBezTo>
                  <a:pt x="1075" y="1484"/>
                  <a:pt x="1075" y="1484"/>
                  <a:pt x="1075" y="1484"/>
                </a:cubicBezTo>
                <a:cubicBezTo>
                  <a:pt x="1074" y="1485"/>
                  <a:pt x="1074" y="1485"/>
                  <a:pt x="1074" y="1485"/>
                </a:cubicBezTo>
                <a:cubicBezTo>
                  <a:pt x="803" y="1885"/>
                  <a:pt x="803" y="1885"/>
                  <a:pt x="803" y="1885"/>
                </a:cubicBezTo>
                <a:cubicBezTo>
                  <a:pt x="795" y="1878"/>
                  <a:pt x="784" y="1874"/>
                  <a:pt x="774" y="1874"/>
                </a:cubicBezTo>
                <a:cubicBezTo>
                  <a:pt x="767" y="1874"/>
                  <a:pt x="760" y="1876"/>
                  <a:pt x="753" y="1880"/>
                </a:cubicBezTo>
                <a:cubicBezTo>
                  <a:pt x="740" y="1886"/>
                  <a:pt x="732" y="1899"/>
                  <a:pt x="730" y="1913"/>
                </a:cubicBezTo>
                <a:cubicBezTo>
                  <a:pt x="224" y="1918"/>
                  <a:pt x="224" y="1918"/>
                  <a:pt x="224" y="1918"/>
                </a:cubicBezTo>
                <a:cubicBezTo>
                  <a:pt x="0" y="1936"/>
                  <a:pt x="0" y="1936"/>
                  <a:pt x="0" y="1936"/>
                </a:cubicBezTo>
                <a:cubicBezTo>
                  <a:pt x="3" y="1942"/>
                  <a:pt x="3" y="1942"/>
                  <a:pt x="3" y="1942"/>
                </a:cubicBezTo>
                <a:cubicBezTo>
                  <a:pt x="224" y="1923"/>
                  <a:pt x="224" y="1923"/>
                  <a:pt x="224" y="1923"/>
                </a:cubicBezTo>
                <a:cubicBezTo>
                  <a:pt x="729" y="1918"/>
                  <a:pt x="729" y="1918"/>
                  <a:pt x="729" y="1918"/>
                </a:cubicBezTo>
                <a:cubicBezTo>
                  <a:pt x="729" y="1925"/>
                  <a:pt x="731" y="1933"/>
                  <a:pt x="734" y="1940"/>
                </a:cubicBezTo>
                <a:cubicBezTo>
                  <a:pt x="738" y="1947"/>
                  <a:pt x="744" y="1953"/>
                  <a:pt x="751" y="1957"/>
                </a:cubicBezTo>
                <a:cubicBezTo>
                  <a:pt x="689" y="2034"/>
                  <a:pt x="689" y="2034"/>
                  <a:pt x="689" y="2034"/>
                </a:cubicBezTo>
                <a:cubicBezTo>
                  <a:pt x="592" y="2042"/>
                  <a:pt x="592" y="2042"/>
                  <a:pt x="592" y="2042"/>
                </a:cubicBezTo>
                <a:cubicBezTo>
                  <a:pt x="357" y="2340"/>
                  <a:pt x="357" y="2340"/>
                  <a:pt x="357" y="2340"/>
                </a:cubicBezTo>
                <a:cubicBezTo>
                  <a:pt x="200" y="2316"/>
                  <a:pt x="200" y="2316"/>
                  <a:pt x="200" y="2316"/>
                </a:cubicBezTo>
                <a:cubicBezTo>
                  <a:pt x="203" y="2322"/>
                  <a:pt x="203" y="2322"/>
                  <a:pt x="203" y="2322"/>
                </a:cubicBezTo>
                <a:cubicBezTo>
                  <a:pt x="354" y="2344"/>
                  <a:pt x="354" y="2344"/>
                  <a:pt x="354" y="2344"/>
                </a:cubicBezTo>
                <a:cubicBezTo>
                  <a:pt x="270" y="2451"/>
                  <a:pt x="270" y="2451"/>
                  <a:pt x="270" y="2451"/>
                </a:cubicBezTo>
                <a:cubicBezTo>
                  <a:pt x="273" y="2456"/>
                  <a:pt x="273" y="2456"/>
                  <a:pt x="273" y="2456"/>
                </a:cubicBezTo>
                <a:cubicBezTo>
                  <a:pt x="360" y="2345"/>
                  <a:pt x="360" y="2345"/>
                  <a:pt x="360" y="2345"/>
                </a:cubicBezTo>
                <a:cubicBezTo>
                  <a:pt x="405" y="2352"/>
                  <a:pt x="405" y="2352"/>
                  <a:pt x="405" y="2352"/>
                </a:cubicBezTo>
                <a:cubicBezTo>
                  <a:pt x="403" y="2359"/>
                  <a:pt x="404" y="2367"/>
                  <a:pt x="408" y="2374"/>
                </a:cubicBezTo>
                <a:cubicBezTo>
                  <a:pt x="412" y="2381"/>
                  <a:pt x="417" y="2386"/>
                  <a:pt x="424" y="2389"/>
                </a:cubicBezTo>
                <a:cubicBezTo>
                  <a:pt x="356" y="2613"/>
                  <a:pt x="356" y="2613"/>
                  <a:pt x="356" y="2613"/>
                </a:cubicBezTo>
                <a:cubicBezTo>
                  <a:pt x="359" y="2619"/>
                  <a:pt x="359" y="2619"/>
                  <a:pt x="359" y="2619"/>
                </a:cubicBezTo>
                <a:cubicBezTo>
                  <a:pt x="429" y="2391"/>
                  <a:pt x="429" y="2391"/>
                  <a:pt x="429" y="2391"/>
                </a:cubicBezTo>
                <a:cubicBezTo>
                  <a:pt x="432" y="2392"/>
                  <a:pt x="435" y="2392"/>
                  <a:pt x="439" y="2392"/>
                </a:cubicBezTo>
                <a:cubicBezTo>
                  <a:pt x="444" y="2392"/>
                  <a:pt x="450" y="2391"/>
                  <a:pt x="455" y="2388"/>
                </a:cubicBezTo>
                <a:cubicBezTo>
                  <a:pt x="470" y="2380"/>
                  <a:pt x="477" y="2363"/>
                  <a:pt x="471" y="2347"/>
                </a:cubicBezTo>
                <a:cubicBezTo>
                  <a:pt x="778" y="2246"/>
                  <a:pt x="778" y="2246"/>
                  <a:pt x="778" y="2246"/>
                </a:cubicBezTo>
                <a:cubicBezTo>
                  <a:pt x="778" y="2247"/>
                  <a:pt x="779" y="2249"/>
                  <a:pt x="780" y="2251"/>
                </a:cubicBezTo>
                <a:cubicBezTo>
                  <a:pt x="781" y="2253"/>
                  <a:pt x="782" y="2254"/>
                  <a:pt x="783" y="2256"/>
                </a:cubicBezTo>
                <a:cubicBezTo>
                  <a:pt x="624" y="2363"/>
                  <a:pt x="624" y="2363"/>
                  <a:pt x="624" y="2363"/>
                </a:cubicBezTo>
                <a:cubicBezTo>
                  <a:pt x="624" y="2365"/>
                  <a:pt x="624" y="2367"/>
                  <a:pt x="624" y="2369"/>
                </a:cubicBezTo>
                <a:cubicBezTo>
                  <a:pt x="786" y="2259"/>
                  <a:pt x="786" y="2259"/>
                  <a:pt x="786" y="2259"/>
                </a:cubicBezTo>
                <a:cubicBezTo>
                  <a:pt x="789" y="2262"/>
                  <a:pt x="792" y="2264"/>
                  <a:pt x="796" y="2266"/>
                </a:cubicBezTo>
                <a:cubicBezTo>
                  <a:pt x="773" y="2349"/>
                  <a:pt x="773" y="2349"/>
                  <a:pt x="773" y="2349"/>
                </a:cubicBezTo>
                <a:cubicBezTo>
                  <a:pt x="624" y="2371"/>
                  <a:pt x="624" y="2371"/>
                  <a:pt x="624" y="2371"/>
                </a:cubicBezTo>
                <a:cubicBezTo>
                  <a:pt x="624" y="2373"/>
                  <a:pt x="623" y="2375"/>
                  <a:pt x="623" y="2376"/>
                </a:cubicBezTo>
                <a:cubicBezTo>
                  <a:pt x="772" y="2354"/>
                  <a:pt x="772" y="2354"/>
                  <a:pt x="772" y="2354"/>
                </a:cubicBezTo>
                <a:cubicBezTo>
                  <a:pt x="690" y="2650"/>
                  <a:pt x="690" y="2650"/>
                  <a:pt x="690" y="2650"/>
                </a:cubicBezTo>
                <a:cubicBezTo>
                  <a:pt x="688" y="2649"/>
                  <a:pt x="686" y="2649"/>
                  <a:pt x="684" y="2649"/>
                </a:cubicBezTo>
                <a:cubicBezTo>
                  <a:pt x="678" y="2649"/>
                  <a:pt x="673" y="2650"/>
                  <a:pt x="668" y="2653"/>
                </a:cubicBezTo>
                <a:cubicBezTo>
                  <a:pt x="654" y="2660"/>
                  <a:pt x="647" y="2675"/>
                  <a:pt x="650" y="2690"/>
                </a:cubicBezTo>
                <a:cubicBezTo>
                  <a:pt x="434" y="2762"/>
                  <a:pt x="434" y="2762"/>
                  <a:pt x="434" y="2762"/>
                </a:cubicBezTo>
                <a:cubicBezTo>
                  <a:pt x="436" y="2766"/>
                  <a:pt x="436" y="2766"/>
                  <a:pt x="436" y="2766"/>
                </a:cubicBezTo>
                <a:cubicBezTo>
                  <a:pt x="651" y="2695"/>
                  <a:pt x="651" y="2695"/>
                  <a:pt x="651" y="2695"/>
                </a:cubicBezTo>
                <a:cubicBezTo>
                  <a:pt x="651" y="2696"/>
                  <a:pt x="652" y="2698"/>
                  <a:pt x="653" y="2700"/>
                </a:cubicBezTo>
                <a:cubicBezTo>
                  <a:pt x="657" y="2708"/>
                  <a:pt x="665" y="2714"/>
                  <a:pt x="674" y="2717"/>
                </a:cubicBezTo>
                <a:cubicBezTo>
                  <a:pt x="643" y="2821"/>
                  <a:pt x="643" y="2821"/>
                  <a:pt x="643" y="2821"/>
                </a:cubicBezTo>
                <a:cubicBezTo>
                  <a:pt x="460" y="2811"/>
                  <a:pt x="460" y="2811"/>
                  <a:pt x="460" y="2811"/>
                </a:cubicBezTo>
                <a:cubicBezTo>
                  <a:pt x="463" y="2817"/>
                  <a:pt x="463" y="2817"/>
                  <a:pt x="463" y="2817"/>
                </a:cubicBezTo>
                <a:cubicBezTo>
                  <a:pt x="641" y="2826"/>
                  <a:pt x="641" y="2826"/>
                  <a:pt x="641" y="2826"/>
                </a:cubicBezTo>
                <a:cubicBezTo>
                  <a:pt x="621" y="2895"/>
                  <a:pt x="621" y="2895"/>
                  <a:pt x="621" y="2895"/>
                </a:cubicBezTo>
                <a:cubicBezTo>
                  <a:pt x="512" y="2911"/>
                  <a:pt x="512" y="2911"/>
                  <a:pt x="512" y="2911"/>
                </a:cubicBezTo>
                <a:cubicBezTo>
                  <a:pt x="514" y="2915"/>
                  <a:pt x="514" y="2915"/>
                  <a:pt x="514" y="2915"/>
                </a:cubicBezTo>
                <a:cubicBezTo>
                  <a:pt x="620" y="2899"/>
                  <a:pt x="620" y="2899"/>
                  <a:pt x="620" y="2899"/>
                </a:cubicBezTo>
                <a:cubicBezTo>
                  <a:pt x="579" y="3038"/>
                  <a:pt x="579" y="3038"/>
                  <a:pt x="579" y="3038"/>
                </a:cubicBezTo>
                <a:cubicBezTo>
                  <a:pt x="583" y="3045"/>
                  <a:pt x="583" y="3045"/>
                  <a:pt x="583" y="3045"/>
                </a:cubicBezTo>
                <a:cubicBezTo>
                  <a:pt x="626" y="2898"/>
                  <a:pt x="626" y="2898"/>
                  <a:pt x="626" y="2898"/>
                </a:cubicBezTo>
                <a:cubicBezTo>
                  <a:pt x="974" y="2846"/>
                  <a:pt x="974" y="2846"/>
                  <a:pt x="974" y="2846"/>
                </a:cubicBezTo>
                <a:cubicBezTo>
                  <a:pt x="1010" y="2821"/>
                  <a:pt x="1010" y="2821"/>
                  <a:pt x="1010" y="2821"/>
                </a:cubicBezTo>
                <a:cubicBezTo>
                  <a:pt x="1097" y="2858"/>
                  <a:pt x="1097" y="2858"/>
                  <a:pt x="1097" y="2858"/>
                </a:cubicBezTo>
                <a:cubicBezTo>
                  <a:pt x="793" y="3446"/>
                  <a:pt x="793" y="3446"/>
                  <a:pt x="793" y="3446"/>
                </a:cubicBezTo>
                <a:cubicBezTo>
                  <a:pt x="796" y="3452"/>
                  <a:pt x="796" y="3452"/>
                  <a:pt x="796" y="3452"/>
                </a:cubicBezTo>
                <a:cubicBezTo>
                  <a:pt x="1103" y="2857"/>
                  <a:pt x="1103" y="2857"/>
                  <a:pt x="1103" y="2857"/>
                </a:cubicBezTo>
                <a:cubicBezTo>
                  <a:pt x="1801" y="2661"/>
                  <a:pt x="1801" y="2661"/>
                  <a:pt x="1801" y="2661"/>
                </a:cubicBezTo>
                <a:cubicBezTo>
                  <a:pt x="1802" y="2661"/>
                  <a:pt x="1802" y="2661"/>
                  <a:pt x="1802" y="2661"/>
                </a:cubicBezTo>
                <a:cubicBezTo>
                  <a:pt x="1803" y="2660"/>
                  <a:pt x="1803" y="2660"/>
                  <a:pt x="1803" y="2660"/>
                </a:cubicBezTo>
                <a:cubicBezTo>
                  <a:pt x="2429" y="2083"/>
                  <a:pt x="2429" y="2083"/>
                  <a:pt x="2429" y="2083"/>
                </a:cubicBezTo>
                <a:cubicBezTo>
                  <a:pt x="3259" y="1896"/>
                  <a:pt x="3259" y="1896"/>
                  <a:pt x="3259" y="1896"/>
                </a:cubicBezTo>
                <a:cubicBezTo>
                  <a:pt x="3261" y="1895"/>
                  <a:pt x="3261" y="1895"/>
                  <a:pt x="3261" y="1895"/>
                </a:cubicBezTo>
                <a:cubicBezTo>
                  <a:pt x="3261" y="1894"/>
                  <a:pt x="3261" y="1894"/>
                  <a:pt x="3261" y="1894"/>
                </a:cubicBezTo>
                <a:cubicBezTo>
                  <a:pt x="3818" y="1431"/>
                  <a:pt x="3818" y="1431"/>
                  <a:pt x="3818" y="1431"/>
                </a:cubicBezTo>
                <a:cubicBezTo>
                  <a:pt x="4483" y="1516"/>
                  <a:pt x="4483" y="1516"/>
                  <a:pt x="4483" y="1516"/>
                </a:cubicBezTo>
                <a:cubicBezTo>
                  <a:pt x="4480" y="1510"/>
                  <a:pt x="4480" y="1510"/>
                  <a:pt x="4480" y="1510"/>
                </a:cubicBezTo>
                <a:cubicBezTo>
                  <a:pt x="3823" y="1426"/>
                  <a:pt x="3823" y="1426"/>
                  <a:pt x="3823" y="1426"/>
                </a:cubicBezTo>
                <a:cubicBezTo>
                  <a:pt x="3842" y="1334"/>
                  <a:pt x="3842" y="1334"/>
                  <a:pt x="3842" y="1334"/>
                </a:cubicBezTo>
                <a:cubicBezTo>
                  <a:pt x="3883" y="1318"/>
                  <a:pt x="3883" y="1318"/>
                  <a:pt x="3883" y="1318"/>
                </a:cubicBezTo>
                <a:cubicBezTo>
                  <a:pt x="4123" y="1061"/>
                  <a:pt x="4123" y="1061"/>
                  <a:pt x="4123" y="1061"/>
                </a:cubicBezTo>
                <a:cubicBezTo>
                  <a:pt x="4269" y="1109"/>
                  <a:pt x="4269" y="1109"/>
                  <a:pt x="4269" y="1109"/>
                </a:cubicBezTo>
                <a:cubicBezTo>
                  <a:pt x="4265" y="1101"/>
                  <a:pt x="4265" y="1101"/>
                  <a:pt x="4265" y="1101"/>
                </a:cubicBezTo>
                <a:cubicBezTo>
                  <a:pt x="4128" y="1056"/>
                  <a:pt x="4128" y="1056"/>
                  <a:pt x="4128" y="1056"/>
                </a:cubicBezTo>
                <a:cubicBezTo>
                  <a:pt x="4201" y="979"/>
                  <a:pt x="4201" y="979"/>
                  <a:pt x="4201" y="979"/>
                </a:cubicBezTo>
                <a:cubicBezTo>
                  <a:pt x="4198" y="974"/>
                  <a:pt x="4198" y="974"/>
                  <a:pt x="4198" y="974"/>
                </a:cubicBezTo>
                <a:cubicBezTo>
                  <a:pt x="4123" y="1055"/>
                  <a:pt x="4123" y="1055"/>
                  <a:pt x="4123" y="1055"/>
                </a:cubicBezTo>
                <a:cubicBezTo>
                  <a:pt x="4055" y="1033"/>
                  <a:pt x="4055" y="1033"/>
                  <a:pt x="4055" y="1033"/>
                </a:cubicBezTo>
                <a:cubicBezTo>
                  <a:pt x="4149" y="880"/>
                  <a:pt x="4149" y="880"/>
                  <a:pt x="4149" y="880"/>
                </a:cubicBezTo>
                <a:cubicBezTo>
                  <a:pt x="4146" y="875"/>
                  <a:pt x="4146" y="875"/>
                  <a:pt x="4146" y="875"/>
                </a:cubicBezTo>
                <a:cubicBezTo>
                  <a:pt x="4050" y="1031"/>
                  <a:pt x="4050" y="1031"/>
                  <a:pt x="4050" y="1031"/>
                </a:cubicBezTo>
                <a:cubicBezTo>
                  <a:pt x="3946" y="997"/>
                  <a:pt x="3946" y="997"/>
                  <a:pt x="3946" y="997"/>
                </a:cubicBezTo>
                <a:cubicBezTo>
                  <a:pt x="3947" y="990"/>
                  <a:pt x="3946" y="982"/>
                  <a:pt x="3942" y="975"/>
                </a:cubicBezTo>
                <a:cubicBezTo>
                  <a:pt x="3941" y="973"/>
                  <a:pt x="3939" y="971"/>
                  <a:pt x="3938" y="969"/>
                </a:cubicBezTo>
                <a:cubicBezTo>
                  <a:pt x="4122" y="830"/>
                  <a:pt x="4122" y="830"/>
                  <a:pt x="4122" y="830"/>
                </a:cubicBezTo>
                <a:cubicBezTo>
                  <a:pt x="4120" y="825"/>
                  <a:pt x="4120" y="825"/>
                  <a:pt x="4120" y="825"/>
                </a:cubicBezTo>
                <a:cubicBezTo>
                  <a:pt x="3934" y="965"/>
                  <a:pt x="3934" y="965"/>
                  <a:pt x="3934" y="965"/>
                </a:cubicBezTo>
                <a:cubicBezTo>
                  <a:pt x="3928" y="960"/>
                  <a:pt x="3920" y="957"/>
                  <a:pt x="3911" y="957"/>
                </a:cubicBezTo>
                <a:cubicBezTo>
                  <a:pt x="3906" y="957"/>
                  <a:pt x="3901" y="958"/>
                  <a:pt x="3895" y="961"/>
                </a:cubicBezTo>
                <a:cubicBezTo>
                  <a:pt x="3890" y="964"/>
                  <a:pt x="3885" y="968"/>
                  <a:pt x="3882" y="973"/>
                </a:cubicBezTo>
                <a:cubicBezTo>
                  <a:pt x="3593" y="872"/>
                  <a:pt x="3593" y="872"/>
                  <a:pt x="3593" y="872"/>
                </a:cubicBezTo>
                <a:cubicBezTo>
                  <a:pt x="3703" y="754"/>
                  <a:pt x="3703" y="754"/>
                  <a:pt x="3703" y="754"/>
                </a:cubicBezTo>
                <a:cubicBezTo>
                  <a:pt x="4053" y="699"/>
                  <a:pt x="4053" y="699"/>
                  <a:pt x="4053" y="699"/>
                </a:cubicBezTo>
                <a:cubicBezTo>
                  <a:pt x="4051" y="694"/>
                  <a:pt x="4051" y="694"/>
                  <a:pt x="4051" y="694"/>
                </a:cubicBezTo>
                <a:cubicBezTo>
                  <a:pt x="3701" y="749"/>
                  <a:pt x="3701" y="749"/>
                  <a:pt x="3701" y="749"/>
                </a:cubicBezTo>
                <a:cubicBezTo>
                  <a:pt x="3701" y="749"/>
                  <a:pt x="3701" y="749"/>
                  <a:pt x="3701" y="749"/>
                </a:cubicBezTo>
                <a:cubicBezTo>
                  <a:pt x="3501" y="827"/>
                  <a:pt x="3501" y="827"/>
                  <a:pt x="3501" y="827"/>
                </a:cubicBezTo>
                <a:cubicBezTo>
                  <a:pt x="3501" y="825"/>
                  <a:pt x="3500" y="824"/>
                  <a:pt x="3499" y="822"/>
                </a:cubicBezTo>
                <a:cubicBezTo>
                  <a:pt x="3499" y="821"/>
                  <a:pt x="3498" y="819"/>
                  <a:pt x="3497" y="818"/>
                </a:cubicBezTo>
                <a:cubicBezTo>
                  <a:pt x="3757" y="621"/>
                  <a:pt x="3757" y="621"/>
                  <a:pt x="3757" y="621"/>
                </a:cubicBezTo>
                <a:cubicBezTo>
                  <a:pt x="3764" y="630"/>
                  <a:pt x="3774" y="635"/>
                  <a:pt x="3784" y="635"/>
                </a:cubicBezTo>
                <a:cubicBezTo>
                  <a:pt x="3790" y="635"/>
                  <a:pt x="3795" y="633"/>
                  <a:pt x="3801" y="631"/>
                </a:cubicBezTo>
                <a:cubicBezTo>
                  <a:pt x="3809" y="626"/>
                  <a:pt x="3815" y="619"/>
                  <a:pt x="3817" y="610"/>
                </a:cubicBezTo>
                <a:cubicBezTo>
                  <a:pt x="4045" y="683"/>
                  <a:pt x="4045" y="683"/>
                  <a:pt x="4045" y="683"/>
                </a:cubicBezTo>
                <a:cubicBezTo>
                  <a:pt x="4042" y="677"/>
                  <a:pt x="4042" y="677"/>
                  <a:pt x="4042" y="677"/>
                </a:cubicBezTo>
                <a:cubicBezTo>
                  <a:pt x="3819" y="606"/>
                  <a:pt x="3819" y="606"/>
                  <a:pt x="3819" y="606"/>
                </a:cubicBezTo>
                <a:cubicBezTo>
                  <a:pt x="3820" y="598"/>
                  <a:pt x="3819" y="591"/>
                  <a:pt x="3815" y="584"/>
                </a:cubicBezTo>
                <a:cubicBezTo>
                  <a:pt x="3811" y="577"/>
                  <a:pt x="3806" y="572"/>
                  <a:pt x="3799" y="569"/>
                </a:cubicBezTo>
                <a:cubicBezTo>
                  <a:pt x="3819" y="528"/>
                  <a:pt x="3819" y="528"/>
                  <a:pt x="3819" y="528"/>
                </a:cubicBezTo>
                <a:cubicBezTo>
                  <a:pt x="3959" y="519"/>
                  <a:pt x="3959" y="519"/>
                  <a:pt x="3959" y="519"/>
                </a:cubicBezTo>
                <a:cubicBezTo>
                  <a:pt x="3957" y="514"/>
                  <a:pt x="3957" y="514"/>
                  <a:pt x="3957" y="514"/>
                </a:cubicBezTo>
                <a:cubicBezTo>
                  <a:pt x="3822" y="523"/>
                  <a:pt x="3822" y="523"/>
                  <a:pt x="3822" y="523"/>
                </a:cubicBezTo>
                <a:cubicBezTo>
                  <a:pt x="3889" y="385"/>
                  <a:pt x="3889" y="385"/>
                  <a:pt x="3889" y="385"/>
                </a:cubicBezTo>
                <a:cubicBezTo>
                  <a:pt x="3886" y="379"/>
                  <a:pt x="3886" y="379"/>
                  <a:pt x="3886" y="379"/>
                </a:cubicBezTo>
                <a:cubicBezTo>
                  <a:pt x="3816" y="523"/>
                  <a:pt x="3816" y="523"/>
                  <a:pt x="3816" y="523"/>
                </a:cubicBezTo>
                <a:cubicBezTo>
                  <a:pt x="3437" y="547"/>
                  <a:pt x="3437" y="547"/>
                  <a:pt x="3437" y="547"/>
                </a:cubicBezTo>
                <a:cubicBezTo>
                  <a:pt x="3376" y="623"/>
                  <a:pt x="3376" y="623"/>
                  <a:pt x="3376" y="623"/>
                </a:cubicBezTo>
                <a:cubicBezTo>
                  <a:pt x="3270" y="631"/>
                  <a:pt x="3270" y="631"/>
                  <a:pt x="3270" y="631"/>
                </a:cubicBezTo>
                <a:cubicBezTo>
                  <a:pt x="3270" y="624"/>
                  <a:pt x="3269" y="617"/>
                  <a:pt x="3265" y="610"/>
                </a:cubicBezTo>
                <a:cubicBezTo>
                  <a:pt x="3262" y="604"/>
                  <a:pt x="3258" y="599"/>
                  <a:pt x="3253" y="596"/>
                </a:cubicBezTo>
                <a:cubicBezTo>
                  <a:pt x="3487" y="264"/>
                  <a:pt x="3487" y="264"/>
                  <a:pt x="3487" y="264"/>
                </a:cubicBezTo>
                <a:cubicBezTo>
                  <a:pt x="3489" y="255"/>
                  <a:pt x="3495" y="247"/>
                  <a:pt x="3503" y="241"/>
                </a:cubicBezTo>
                <a:cubicBezTo>
                  <a:pt x="3549" y="177"/>
                  <a:pt x="3549" y="177"/>
                  <a:pt x="3549" y="177"/>
                </a:cubicBezTo>
                <a:cubicBezTo>
                  <a:pt x="3689" y="5"/>
                  <a:pt x="3689" y="5"/>
                  <a:pt x="3689" y="5"/>
                </a:cubicBezTo>
                <a:cubicBezTo>
                  <a:pt x="3686" y="0"/>
                  <a:pt x="3686" y="0"/>
                  <a:pt x="3686" y="0"/>
                </a:cubicBezTo>
              </a:path>
            </a:pathLst>
          </a:custGeom>
          <a:solidFill>
            <a:schemeClr val="tx2">
              <a:alpha val="16000"/>
            </a:schemeClr>
          </a:solidFill>
          <a:ln>
            <a:noFill/>
          </a:ln>
        </p:spPr>
        <p:txBody>
          <a:bodyPr vert="horz" wrap="square" lIns="91440" tIns="45720" rIns="91440" bIns="45720" numCol="1" anchor="t" anchorCtr="0" compatLnSpc="1"/>
          <a:lstStyle/>
          <a:p>
            <a:endParaRPr lang="zh-CN" altLang="en-US"/>
          </a:p>
        </p:txBody>
      </p:sp>
      <p:cxnSp>
        <p:nvCxnSpPr>
          <p:cNvPr id="22" name="直接连接符 21"/>
          <p:cNvCxnSpPr>
            <a:stCxn id="52" idx="2"/>
            <a:endCxn id="51" idx="5"/>
          </p:cNvCxnSpPr>
          <p:nvPr/>
        </p:nvCxnSpPr>
        <p:spPr>
          <a:xfrm rot="20700000" flipH="1">
            <a:off x="10864487" y="2330829"/>
            <a:ext cx="704693" cy="68266"/>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a:stCxn id="45" idx="1"/>
            <a:endCxn id="44" idx="5"/>
          </p:cNvCxnSpPr>
          <p:nvPr/>
        </p:nvCxnSpPr>
        <p:spPr>
          <a:xfrm flipH="1">
            <a:off x="11207500" y="1462925"/>
            <a:ext cx="583482" cy="234361"/>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a:stCxn id="44" idx="1"/>
            <a:endCxn id="52" idx="5"/>
          </p:cNvCxnSpPr>
          <p:nvPr/>
        </p:nvCxnSpPr>
        <p:spPr>
          <a:xfrm rot="20700000">
            <a:off x="11252490" y="1705194"/>
            <a:ext cx="255332" cy="552563"/>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a:stCxn id="52" idx="7"/>
            <a:endCxn id="46" idx="4"/>
          </p:cNvCxnSpPr>
          <p:nvPr/>
        </p:nvCxnSpPr>
        <p:spPr>
          <a:xfrm>
            <a:off x="11585205" y="2241612"/>
            <a:ext cx="306914" cy="475807"/>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a:stCxn id="46" idx="2"/>
          </p:cNvCxnSpPr>
          <p:nvPr/>
        </p:nvCxnSpPr>
        <p:spPr>
          <a:xfrm rot="20700000" flipH="1" flipV="1">
            <a:off x="11310404" y="2790076"/>
            <a:ext cx="562648" cy="51103"/>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7" name="直接连接符 26"/>
          <p:cNvCxnSpPr>
            <a:stCxn id="48" idx="4"/>
          </p:cNvCxnSpPr>
          <p:nvPr/>
        </p:nvCxnSpPr>
        <p:spPr>
          <a:xfrm rot="20700000" flipH="1" flipV="1">
            <a:off x="11345746" y="2861451"/>
            <a:ext cx="315982" cy="52044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8" name="直接连接符 27"/>
          <p:cNvCxnSpPr>
            <a:stCxn id="46" idx="0"/>
            <a:endCxn id="54" idx="4"/>
          </p:cNvCxnSpPr>
          <p:nvPr/>
        </p:nvCxnSpPr>
        <p:spPr>
          <a:xfrm>
            <a:off x="11920149" y="2789546"/>
            <a:ext cx="210652" cy="938777"/>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29" name="直接连接符 28"/>
          <p:cNvCxnSpPr>
            <a:stCxn id="48" idx="7"/>
          </p:cNvCxnSpPr>
          <p:nvPr/>
        </p:nvCxnSpPr>
        <p:spPr>
          <a:xfrm rot="20700000">
            <a:off x="11828486" y="3338859"/>
            <a:ext cx="282094" cy="468365"/>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a:stCxn id="48" idx="1"/>
            <a:endCxn id="47" idx="5"/>
          </p:cNvCxnSpPr>
          <p:nvPr/>
        </p:nvCxnSpPr>
        <p:spPr>
          <a:xfrm rot="20700000" flipH="1">
            <a:off x="11682844" y="3408162"/>
            <a:ext cx="175721" cy="1031089"/>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a:stCxn id="49" idx="4"/>
          </p:cNvCxnSpPr>
          <p:nvPr/>
        </p:nvCxnSpPr>
        <p:spPr>
          <a:xfrm rot="20700000" flipV="1">
            <a:off x="10862314" y="2955688"/>
            <a:ext cx="512256" cy="792980"/>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a:stCxn id="47" idx="7"/>
            <a:endCxn id="54" idx="1"/>
          </p:cNvCxnSpPr>
          <p:nvPr/>
        </p:nvCxnSpPr>
        <p:spPr>
          <a:xfrm rot="20700000" flipV="1">
            <a:off x="11747328" y="3827170"/>
            <a:ext cx="468446" cy="603182"/>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a:stCxn id="43" idx="3"/>
            <a:endCxn id="47" idx="0"/>
          </p:cNvCxnSpPr>
          <p:nvPr/>
        </p:nvCxnSpPr>
        <p:spPr>
          <a:xfrm rot="20700000" flipH="1" flipV="1">
            <a:off x="11902864" y="4452676"/>
            <a:ext cx="238713" cy="686005"/>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a:stCxn id="48" idx="2"/>
            <a:endCxn id="49" idx="6"/>
          </p:cNvCxnSpPr>
          <p:nvPr/>
        </p:nvCxnSpPr>
        <p:spPr>
          <a:xfrm rot="20700000" flipH="1">
            <a:off x="10978121" y="3477060"/>
            <a:ext cx="769336" cy="25115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a:stCxn id="53" idx="3"/>
            <a:endCxn id="51" idx="0"/>
          </p:cNvCxnSpPr>
          <p:nvPr/>
        </p:nvCxnSpPr>
        <p:spPr>
          <a:xfrm rot="20700000" flipH="1" flipV="1">
            <a:off x="10928727" y="2516479"/>
            <a:ext cx="290140" cy="38569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49" idx="0"/>
            <a:endCxn id="47" idx="2"/>
          </p:cNvCxnSpPr>
          <p:nvPr/>
        </p:nvCxnSpPr>
        <p:spPr>
          <a:xfrm rot="20700000">
            <a:off x="11093417" y="3782850"/>
            <a:ext cx="597404" cy="787450"/>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47" idx="2"/>
            <a:endCxn id="55" idx="6"/>
          </p:cNvCxnSpPr>
          <p:nvPr/>
        </p:nvCxnSpPr>
        <p:spPr>
          <a:xfrm rot="20700000" flipH="1">
            <a:off x="11099693" y="4569473"/>
            <a:ext cx="700494" cy="44108"/>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a:stCxn id="55" idx="1"/>
            <a:endCxn id="56" idx="4"/>
          </p:cNvCxnSpPr>
          <p:nvPr/>
        </p:nvCxnSpPr>
        <p:spPr>
          <a:xfrm rot="20700000" flipH="1">
            <a:off x="10538320" y="4811065"/>
            <a:ext cx="608415" cy="440609"/>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a:stCxn id="55" idx="0"/>
            <a:endCxn id="43" idx="2"/>
          </p:cNvCxnSpPr>
          <p:nvPr/>
        </p:nvCxnSpPr>
        <p:spPr>
          <a:xfrm rot="20700000">
            <a:off x="11171375" y="4601549"/>
            <a:ext cx="983802" cy="672382"/>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43" name="椭圆 42"/>
          <p:cNvSpPr/>
          <p:nvPr/>
        </p:nvSpPr>
        <p:spPr>
          <a:xfrm rot="9525715" flipH="1">
            <a:off x="12221961" y="5065627"/>
            <a:ext cx="102071" cy="10209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rot="9525715" flipH="1">
            <a:off x="11168905" y="169495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rot="9525715" flipH="1">
            <a:off x="11768085" y="1389474"/>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rot="9525715" flipH="1">
            <a:off x="11867452" y="2714792"/>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rot="9525715" flipH="1">
            <a:off x="11780676" y="444209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rot="9525715" flipH="1">
            <a:off x="11699242" y="3329537"/>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椭圆 48"/>
          <p:cNvSpPr/>
          <p:nvPr/>
        </p:nvSpPr>
        <p:spPr>
          <a:xfrm rot="9525715" flipH="1">
            <a:off x="10948993" y="3798822"/>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rot="9525715" flipH="1">
            <a:off x="10297353" y="3309161"/>
            <a:ext cx="55022" cy="5503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椭圆 50"/>
          <p:cNvSpPr/>
          <p:nvPr/>
        </p:nvSpPr>
        <p:spPr>
          <a:xfrm rot="9525715" flipH="1">
            <a:off x="10831060" y="2485844"/>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 51"/>
          <p:cNvSpPr/>
          <p:nvPr/>
        </p:nvSpPr>
        <p:spPr>
          <a:xfrm rot="9525715" flipH="1">
            <a:off x="11546984" y="2213609"/>
            <a:ext cx="39911" cy="399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rot="9525715" flipH="1">
            <a:off x="11262354" y="2847607"/>
            <a:ext cx="35012" cy="350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椭圆 53"/>
          <p:cNvSpPr/>
          <p:nvPr/>
        </p:nvSpPr>
        <p:spPr>
          <a:xfrm rot="9525715" flipH="1">
            <a:off x="12114062" y="3726540"/>
            <a:ext cx="52501" cy="5251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rot="9525715" flipH="1">
            <a:off x="11062358" y="4685329"/>
            <a:ext cx="56911" cy="5692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rot="9525715" flipH="1">
            <a:off x="10581037" y="5320275"/>
            <a:ext cx="77364" cy="77382"/>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rot="9525715" flipH="1">
            <a:off x="10249498" y="5989465"/>
            <a:ext cx="107216" cy="107239"/>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rot="9525715" flipH="1">
            <a:off x="11403404" y="5803334"/>
            <a:ext cx="76688" cy="76704"/>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rot="9525715" flipH="1">
            <a:off x="10201905" y="4955641"/>
            <a:ext cx="46809" cy="46820"/>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41" name="直接连接符 40"/>
          <p:cNvCxnSpPr>
            <a:endCxn id="45" idx="5"/>
          </p:cNvCxnSpPr>
          <p:nvPr/>
        </p:nvCxnSpPr>
        <p:spPr>
          <a:xfrm flipH="1">
            <a:off x="11821876" y="493621"/>
            <a:ext cx="309357" cy="899107"/>
          </a:xfrm>
          <a:prstGeom prst="line">
            <a:avLst/>
          </a:prstGeom>
          <a:ln w="3175">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p:nvPr/>
        </p:nvCxnSpPr>
        <p:spPr>
          <a:xfrm rot="20700000">
            <a:off x="10699196" y="5292738"/>
            <a:ext cx="646109" cy="608142"/>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63" name="椭圆 62"/>
          <p:cNvSpPr/>
          <p:nvPr/>
        </p:nvSpPr>
        <p:spPr>
          <a:xfrm rot="9525715" flipH="1">
            <a:off x="11999951" y="6214519"/>
            <a:ext cx="74367" cy="74383"/>
          </a:xfrm>
          <a:prstGeom prst="ellipse">
            <a:avLst/>
          </a:prstGeom>
          <a:solidFill>
            <a:schemeClr val="tx1"/>
          </a:solidFill>
          <a:ln>
            <a:solidFill>
              <a:schemeClr val="tx2">
                <a:alpha val="74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64" name="直接连接符 63"/>
          <p:cNvCxnSpPr>
            <a:stCxn id="58" idx="7"/>
          </p:cNvCxnSpPr>
          <p:nvPr/>
        </p:nvCxnSpPr>
        <p:spPr>
          <a:xfrm>
            <a:off x="11476844" y="5857142"/>
            <a:ext cx="512160" cy="377610"/>
          </a:xfrm>
          <a:prstGeom prst="line">
            <a:avLst/>
          </a:prstGeom>
          <a:ln>
            <a:solidFill>
              <a:schemeClr val="tx2">
                <a:alpha val="74000"/>
              </a:schemeClr>
            </a:solidFill>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66" name="直接连接符 6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4187499" y="191468"/>
            <a:ext cx="3814787" cy="765018"/>
          </a:xfrm>
          <a:prstGeom prst="rect">
            <a:avLst/>
          </a:prstGeom>
        </p:spPr>
        <p:txBody>
          <a:bodyPr wrap="square">
            <a:spAutoFit/>
          </a:bodyPr>
          <a:lstStyle/>
          <a:p>
            <a:pPr algn="ctr">
              <a:lnSpc>
                <a:spcPct val="120000"/>
              </a:lnSpc>
            </a:pPr>
            <a:r>
              <a:rPr lang="zh-CN" altLang="en-US"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主要功能框架图</a:t>
            </a:r>
            <a:endParaRPr lang="en-US" altLang="zh-CN"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cxnSp>
        <p:nvCxnSpPr>
          <p:cNvPr id="5" name="直接连接符 4"/>
          <p:cNvCxnSpPr>
            <a:stCxn id="88" idx="2"/>
            <a:endCxn id="87" idx="5"/>
          </p:cNvCxnSpPr>
          <p:nvPr/>
        </p:nvCxnSpPr>
        <p:spPr>
          <a:xfrm>
            <a:off x="311019" y="4017571"/>
            <a:ext cx="640772" cy="62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81" idx="1"/>
            <a:endCxn id="80" idx="5"/>
          </p:cNvCxnSpPr>
          <p:nvPr/>
        </p:nvCxnSpPr>
        <p:spPr>
          <a:xfrm>
            <a:off x="114449" y="3156200"/>
            <a:ext cx="368021" cy="303909"/>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80" idx="1"/>
            <a:endCxn id="88" idx="5"/>
          </p:cNvCxnSpPr>
          <p:nvPr/>
        </p:nvCxnSpPr>
        <p:spPr>
          <a:xfrm flipH="1">
            <a:off x="281621" y="3499120"/>
            <a:ext cx="232171" cy="50233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88" idx="7"/>
          </p:cNvCxnSpPr>
          <p:nvPr/>
        </p:nvCxnSpPr>
        <p:spPr>
          <a:xfrm flipH="1">
            <a:off x="126438" y="4026960"/>
            <a:ext cx="152395" cy="44254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82" idx="2"/>
          </p:cNvCxnSpPr>
          <p:nvPr/>
        </p:nvCxnSpPr>
        <p:spPr>
          <a:xfrm flipV="1">
            <a:off x="152387" y="4509317"/>
            <a:ext cx="511612" cy="4645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84" idx="4"/>
          </p:cNvCxnSpPr>
          <p:nvPr/>
        </p:nvCxnSpPr>
        <p:spPr>
          <a:xfrm flipV="1">
            <a:off x="413843" y="4544020"/>
            <a:ext cx="287319" cy="4731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endCxn id="90" idx="4"/>
          </p:cNvCxnSpPr>
          <p:nvPr/>
        </p:nvCxnSpPr>
        <p:spPr>
          <a:xfrm>
            <a:off x="47971" y="4573825"/>
            <a:ext cx="101544" cy="88701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a:stCxn id="84" idx="7"/>
          </p:cNvCxnSpPr>
          <p:nvPr/>
        </p:nvCxnSpPr>
        <p:spPr>
          <a:xfrm flipH="1">
            <a:off x="126361" y="5073643"/>
            <a:ext cx="256506" cy="42578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84" idx="1"/>
            <a:endCxn id="83" idx="5"/>
          </p:cNvCxnSpPr>
          <p:nvPr/>
        </p:nvCxnSpPr>
        <p:spPr>
          <a:xfrm>
            <a:off x="431883" y="5079001"/>
            <a:ext cx="159781" cy="9373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stCxn id="85" idx="4"/>
          </p:cNvCxnSpPr>
          <p:nvPr/>
        </p:nvCxnSpPr>
        <p:spPr>
          <a:xfrm flipH="1" flipV="1">
            <a:off x="717261" y="4531895"/>
            <a:ext cx="465790" cy="72089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83" idx="7"/>
            <a:endCxn id="90" idx="1"/>
          </p:cNvCxnSpPr>
          <p:nvPr/>
        </p:nvCxnSpPr>
        <p:spPr>
          <a:xfrm flipH="1" flipV="1">
            <a:off x="161866" y="5503176"/>
            <a:ext cx="425954" cy="54834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79" idx="3"/>
            <a:endCxn id="83" idx="0"/>
          </p:cNvCxnSpPr>
          <p:nvPr/>
        </p:nvCxnSpPr>
        <p:spPr>
          <a:xfrm flipV="1">
            <a:off x="387547" y="6060728"/>
            <a:ext cx="217060" cy="6236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a:stCxn id="84" idx="2"/>
            <a:endCxn id="85" idx="6"/>
          </p:cNvCxnSpPr>
          <p:nvPr/>
        </p:nvCxnSpPr>
        <p:spPr>
          <a:xfrm>
            <a:off x="444713" y="5055602"/>
            <a:ext cx="699551" cy="22832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a:stCxn id="89" idx="3"/>
            <a:endCxn id="87" idx="0"/>
          </p:cNvCxnSpPr>
          <p:nvPr/>
        </p:nvCxnSpPr>
        <p:spPr>
          <a:xfrm flipV="1">
            <a:off x="706168" y="4142022"/>
            <a:ext cx="263822" cy="3506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a:stCxn id="85" idx="0"/>
            <a:endCxn id="83" idx="2"/>
          </p:cNvCxnSpPr>
          <p:nvPr/>
        </p:nvCxnSpPr>
        <p:spPr>
          <a:xfrm flipH="1">
            <a:off x="632193" y="5322716"/>
            <a:ext cx="543214" cy="71586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83" idx="2"/>
            <a:endCxn id="91" idx="6"/>
          </p:cNvCxnSpPr>
          <p:nvPr/>
        </p:nvCxnSpPr>
        <p:spPr>
          <a:xfrm>
            <a:off x="632193" y="6038579"/>
            <a:ext cx="636954" cy="4009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stCxn id="91" idx="1"/>
            <a:endCxn id="92" idx="4"/>
          </p:cNvCxnSpPr>
          <p:nvPr/>
        </p:nvCxnSpPr>
        <p:spPr>
          <a:xfrm>
            <a:off x="1311066" y="6101664"/>
            <a:ext cx="553226" cy="400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a:stCxn id="91" idx="0"/>
            <a:endCxn id="79" idx="2"/>
          </p:cNvCxnSpPr>
          <p:nvPr/>
        </p:nvCxnSpPr>
        <p:spPr>
          <a:xfrm flipH="1">
            <a:off x="397493" y="6107210"/>
            <a:ext cx="894563" cy="61125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79" name="椭圆 78"/>
          <p:cNvSpPr/>
          <p:nvPr/>
        </p:nvSpPr>
        <p:spPr>
          <a:xfrm rot="11174285">
            <a:off x="304955" y="6667017"/>
            <a:ext cx="92812" cy="9281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rot="11174285">
            <a:off x="473116" y="3454599"/>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rot="11174285">
            <a:off x="57754" y="3094147"/>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2" name="椭圆 81"/>
          <p:cNvSpPr/>
          <p:nvPr/>
        </p:nvSpPr>
        <p:spPr>
          <a:xfrm rot="11174285">
            <a:off x="82248" y="4516779"/>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3" name="椭圆 82"/>
          <p:cNvSpPr/>
          <p:nvPr/>
        </p:nvSpPr>
        <p:spPr>
          <a:xfrm rot="11174285">
            <a:off x="582310" y="6010845"/>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rot="11174285">
            <a:off x="375188" y="5016948"/>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5" name="椭圆 84"/>
          <p:cNvSpPr/>
          <p:nvPr/>
        </p:nvSpPr>
        <p:spPr>
          <a:xfrm rot="11174285">
            <a:off x="1144056" y="5252577"/>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rot="11174285">
            <a:off x="1618499" y="4666992"/>
            <a:ext cx="50031" cy="500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7" name="椭圆 86"/>
          <p:cNvSpPr/>
          <p:nvPr/>
        </p:nvSpPr>
        <p:spPr>
          <a:xfrm rot="11174285">
            <a:off x="938639" y="4071884"/>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8" name="椭圆 87"/>
          <p:cNvSpPr/>
          <p:nvPr/>
        </p:nvSpPr>
        <p:spPr>
          <a:xfrm rot="11174285">
            <a:off x="274836" y="3997454"/>
            <a:ext cx="36291" cy="3629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rot="11174285">
            <a:off x="677838" y="4486705"/>
            <a:ext cx="31836" cy="31836"/>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rot="11174285">
            <a:off x="123052" y="5460694"/>
            <a:ext cx="47738" cy="477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nvSpPr>
        <p:spPr>
          <a:xfrm rot="11174285">
            <a:off x="1268993" y="6055615"/>
            <a:ext cx="51748" cy="5174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rot="11174285">
            <a:off x="1825297" y="6502010"/>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rot="11174285">
            <a:off x="2250812" y="7014678"/>
            <a:ext cx="97490" cy="97490"/>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2992857" y="6770139"/>
            <a:ext cx="69731" cy="697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2096191" y="6089493"/>
            <a:ext cx="42564" cy="4256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endCxn id="81" idx="5"/>
          </p:cNvCxnSpPr>
          <p:nvPr/>
        </p:nvCxnSpPr>
        <p:spPr>
          <a:xfrm>
            <a:off x="-278951" y="2488988"/>
            <a:ext cx="349742" cy="61283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1269146" y="6564320"/>
            <a:ext cx="587502" cy="55285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Freeform 189"/>
          <p:cNvSpPr>
            <a:spLocks noEditPoints="1"/>
          </p:cNvSpPr>
          <p:nvPr/>
        </p:nvSpPr>
        <p:spPr bwMode="auto">
          <a:xfrm rot="6911559">
            <a:off x="7165909" y="241022"/>
            <a:ext cx="7989790" cy="6154460"/>
          </a:xfrm>
          <a:custGeom>
            <a:avLst/>
            <a:gdLst>
              <a:gd name="T0" fmla="*/ 627 w 4483"/>
              <a:gd name="T1" fmla="*/ 2894 h 3452"/>
              <a:gd name="T2" fmla="*/ 648 w 4483"/>
              <a:gd name="T3" fmla="*/ 2821 h 3452"/>
              <a:gd name="T4" fmla="*/ 1427 w 4483"/>
              <a:gd name="T5" fmla="*/ 2541 h 3452"/>
              <a:gd name="T6" fmla="*/ 1421 w 4483"/>
              <a:gd name="T7" fmla="*/ 2539 h 3452"/>
              <a:gd name="T8" fmla="*/ 1128 w 4483"/>
              <a:gd name="T9" fmla="*/ 2310 h 3452"/>
              <a:gd name="T10" fmla="*/ 1090 w 4483"/>
              <a:gd name="T11" fmla="*/ 2308 h 3452"/>
              <a:gd name="T12" fmla="*/ 811 w 4483"/>
              <a:gd name="T13" fmla="*/ 2269 h 3452"/>
              <a:gd name="T14" fmla="*/ 1090 w 4483"/>
              <a:gd name="T15" fmla="*/ 2303 h 3452"/>
              <a:gd name="T16" fmla="*/ 2425 w 4483"/>
              <a:gd name="T17" fmla="*/ 2079 h 3452"/>
              <a:gd name="T18" fmla="*/ 439 w 4483"/>
              <a:gd name="T19" fmla="*/ 2323 h 3452"/>
              <a:gd name="T20" fmla="*/ 777 w 4483"/>
              <a:gd name="T21" fmla="*/ 2241 h 3452"/>
              <a:gd name="T22" fmla="*/ 1362 w 4483"/>
              <a:gd name="T23" fmla="*/ 2145 h 3452"/>
              <a:gd name="T24" fmla="*/ 1378 w 4483"/>
              <a:gd name="T25" fmla="*/ 2110 h 3452"/>
              <a:gd name="T26" fmla="*/ 1383 w 4483"/>
              <a:gd name="T27" fmla="*/ 2009 h 3452"/>
              <a:gd name="T28" fmla="*/ 1057 w 4483"/>
              <a:gd name="T29" fmla="*/ 2077 h 3452"/>
              <a:gd name="T30" fmla="*/ 1114 w 4483"/>
              <a:gd name="T31" fmla="*/ 2038 h 3452"/>
              <a:gd name="T32" fmla="*/ 696 w 4483"/>
              <a:gd name="T33" fmla="*/ 2034 h 3452"/>
              <a:gd name="T34" fmla="*/ 1035 w 4483"/>
              <a:gd name="T35" fmla="*/ 2009 h 3452"/>
              <a:gd name="T36" fmla="*/ 2420 w 4483"/>
              <a:gd name="T37" fmla="*/ 2077 h 3452"/>
              <a:gd name="T38" fmla="*/ 806 w 4483"/>
              <a:gd name="T39" fmla="*/ 1888 h 3452"/>
              <a:gd name="T40" fmla="*/ 1175 w 4483"/>
              <a:gd name="T41" fmla="*/ 1986 h 3452"/>
              <a:gd name="T42" fmla="*/ 2498 w 4483"/>
              <a:gd name="T43" fmla="*/ 1653 h 3452"/>
              <a:gd name="T44" fmla="*/ 2027 w 4483"/>
              <a:gd name="T45" fmla="*/ 1747 h 3452"/>
              <a:gd name="T46" fmla="*/ 2480 w 4483"/>
              <a:gd name="T47" fmla="*/ 1594 h 3452"/>
              <a:gd name="T48" fmla="*/ 2014 w 4483"/>
              <a:gd name="T49" fmla="*/ 1848 h 3452"/>
              <a:gd name="T50" fmla="*/ 2023 w 4483"/>
              <a:gd name="T51" fmla="*/ 1744 h 3452"/>
              <a:gd name="T52" fmla="*/ 1546 w 4483"/>
              <a:gd name="T53" fmla="*/ 1543 h 3452"/>
              <a:gd name="T54" fmla="*/ 3818 w 4483"/>
              <a:gd name="T55" fmla="*/ 1426 h 3452"/>
              <a:gd name="T56" fmla="*/ 3138 w 4483"/>
              <a:gd name="T57" fmla="*/ 1257 h 3452"/>
              <a:gd name="T58" fmla="*/ 3133 w 4483"/>
              <a:gd name="T59" fmla="*/ 1254 h 3452"/>
              <a:gd name="T60" fmla="*/ 2958 w 4483"/>
              <a:gd name="T61" fmla="*/ 1184 h 3452"/>
              <a:gd name="T62" fmla="*/ 3363 w 4483"/>
              <a:gd name="T63" fmla="*/ 1142 h 3452"/>
              <a:gd name="T64" fmla="*/ 2483 w 4483"/>
              <a:gd name="T65" fmla="*/ 1049 h 3452"/>
              <a:gd name="T66" fmla="*/ 3844 w 4483"/>
              <a:gd name="T67" fmla="*/ 1298 h 3452"/>
              <a:gd name="T68" fmla="*/ 3849 w 4483"/>
              <a:gd name="T69" fmla="*/ 1300 h 3452"/>
              <a:gd name="T70" fmla="*/ 2094 w 4483"/>
              <a:gd name="T71" fmla="*/ 1376 h 3452"/>
              <a:gd name="T72" fmla="*/ 3134 w 4483"/>
              <a:gd name="T73" fmla="*/ 971 h 3452"/>
              <a:gd name="T74" fmla="*/ 3631 w 4483"/>
              <a:gd name="T75" fmla="*/ 1218 h 3452"/>
              <a:gd name="T76" fmla="*/ 3108 w 4483"/>
              <a:gd name="T77" fmla="*/ 1233 h 3452"/>
              <a:gd name="T78" fmla="*/ 3151 w 4483"/>
              <a:gd name="T79" fmla="*/ 926 h 3452"/>
              <a:gd name="T80" fmla="*/ 3085 w 4483"/>
              <a:gd name="T81" fmla="*/ 1182 h 3452"/>
              <a:gd name="T82" fmla="*/ 3095 w 4483"/>
              <a:gd name="T83" fmla="*/ 1007 h 3452"/>
              <a:gd name="T84" fmla="*/ 3151 w 4483"/>
              <a:gd name="T85" fmla="*/ 926 h 3452"/>
              <a:gd name="T86" fmla="*/ 2707 w 4483"/>
              <a:gd name="T87" fmla="*/ 633 h 3452"/>
              <a:gd name="T88" fmla="*/ 3259 w 4483"/>
              <a:gd name="T89" fmla="*/ 661 h 3452"/>
              <a:gd name="T90" fmla="*/ 3494 w 4483"/>
              <a:gd name="T91" fmla="*/ 814 h 3452"/>
              <a:gd name="T92" fmla="*/ 3750 w 4483"/>
              <a:gd name="T93" fmla="*/ 596 h 3452"/>
              <a:gd name="T94" fmla="*/ 2533 w 4483"/>
              <a:gd name="T95" fmla="*/ 949 h 3452"/>
              <a:gd name="T96" fmla="*/ 1442 w 4483"/>
              <a:gd name="T97" fmla="*/ 1526 h 3452"/>
              <a:gd name="T98" fmla="*/ 774 w 4483"/>
              <a:gd name="T99" fmla="*/ 1874 h 3452"/>
              <a:gd name="T100" fmla="*/ 689 w 4483"/>
              <a:gd name="T101" fmla="*/ 2034 h 3452"/>
              <a:gd name="T102" fmla="*/ 408 w 4483"/>
              <a:gd name="T103" fmla="*/ 2374 h 3452"/>
              <a:gd name="T104" fmla="*/ 783 w 4483"/>
              <a:gd name="T105" fmla="*/ 2256 h 3452"/>
              <a:gd name="T106" fmla="*/ 684 w 4483"/>
              <a:gd name="T107" fmla="*/ 2649 h 3452"/>
              <a:gd name="T108" fmla="*/ 463 w 4483"/>
              <a:gd name="T109" fmla="*/ 2817 h 3452"/>
              <a:gd name="T110" fmla="*/ 1010 w 4483"/>
              <a:gd name="T111" fmla="*/ 2821 h 3452"/>
              <a:gd name="T112" fmla="*/ 3261 w 4483"/>
              <a:gd name="T113" fmla="*/ 1895 h 3452"/>
              <a:gd name="T114" fmla="*/ 4265 w 4483"/>
              <a:gd name="T115" fmla="*/ 1101 h 3452"/>
              <a:gd name="T116" fmla="*/ 3942 w 4483"/>
              <a:gd name="T117" fmla="*/ 975 h 3452"/>
              <a:gd name="T118" fmla="*/ 4053 w 4483"/>
              <a:gd name="T119" fmla="*/ 699 h 3452"/>
              <a:gd name="T120" fmla="*/ 3817 w 4483"/>
              <a:gd name="T121" fmla="*/ 610 h 3452"/>
              <a:gd name="T122" fmla="*/ 3889 w 4483"/>
              <a:gd name="T123" fmla="*/ 385 h 3452"/>
              <a:gd name="T124" fmla="*/ 3549 w 4483"/>
              <a:gd name="T125" fmla="*/ 177 h 3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483" h="3452">
                <a:moveTo>
                  <a:pt x="579" y="2405"/>
                </a:moveTo>
                <a:cubicBezTo>
                  <a:pt x="365" y="2630"/>
                  <a:pt x="365" y="2630"/>
                  <a:pt x="365" y="2630"/>
                </a:cubicBezTo>
                <a:cubicBezTo>
                  <a:pt x="367" y="2635"/>
                  <a:pt x="367" y="2635"/>
                  <a:pt x="367" y="2635"/>
                </a:cubicBezTo>
                <a:cubicBezTo>
                  <a:pt x="586" y="2406"/>
                  <a:pt x="586" y="2406"/>
                  <a:pt x="586" y="2406"/>
                </a:cubicBezTo>
                <a:cubicBezTo>
                  <a:pt x="585" y="2406"/>
                  <a:pt x="584" y="2406"/>
                  <a:pt x="583" y="2406"/>
                </a:cubicBezTo>
                <a:cubicBezTo>
                  <a:pt x="582" y="2406"/>
                  <a:pt x="580" y="2406"/>
                  <a:pt x="579" y="2405"/>
                </a:cubicBezTo>
                <a:moveTo>
                  <a:pt x="627" y="2894"/>
                </a:moveTo>
                <a:cubicBezTo>
                  <a:pt x="647" y="2827"/>
                  <a:pt x="647" y="2827"/>
                  <a:pt x="647" y="2827"/>
                </a:cubicBezTo>
                <a:cubicBezTo>
                  <a:pt x="969" y="2844"/>
                  <a:pt x="969" y="2844"/>
                  <a:pt x="969" y="2844"/>
                </a:cubicBezTo>
                <a:cubicBezTo>
                  <a:pt x="627" y="2894"/>
                  <a:pt x="627" y="2894"/>
                  <a:pt x="627" y="2894"/>
                </a:cubicBezTo>
                <a:moveTo>
                  <a:pt x="976" y="2839"/>
                </a:moveTo>
                <a:cubicBezTo>
                  <a:pt x="983" y="2810"/>
                  <a:pt x="983" y="2810"/>
                  <a:pt x="983" y="2810"/>
                </a:cubicBezTo>
                <a:cubicBezTo>
                  <a:pt x="1005" y="2819"/>
                  <a:pt x="1005" y="2819"/>
                  <a:pt x="1005" y="2819"/>
                </a:cubicBezTo>
                <a:cubicBezTo>
                  <a:pt x="976" y="2839"/>
                  <a:pt x="976" y="2839"/>
                  <a:pt x="976" y="2839"/>
                </a:cubicBezTo>
                <a:moveTo>
                  <a:pt x="684" y="2718"/>
                </a:moveTo>
                <a:cubicBezTo>
                  <a:pt x="689" y="2718"/>
                  <a:pt x="695" y="2717"/>
                  <a:pt x="700" y="2714"/>
                </a:cubicBezTo>
                <a:cubicBezTo>
                  <a:pt x="708" y="2710"/>
                  <a:pt x="713" y="2704"/>
                  <a:pt x="716" y="2696"/>
                </a:cubicBezTo>
                <a:cubicBezTo>
                  <a:pt x="979" y="2808"/>
                  <a:pt x="979" y="2808"/>
                  <a:pt x="979" y="2808"/>
                </a:cubicBezTo>
                <a:cubicBezTo>
                  <a:pt x="971" y="2839"/>
                  <a:pt x="971" y="2839"/>
                  <a:pt x="971" y="2839"/>
                </a:cubicBezTo>
                <a:cubicBezTo>
                  <a:pt x="648" y="2821"/>
                  <a:pt x="648" y="2821"/>
                  <a:pt x="648" y="2821"/>
                </a:cubicBezTo>
                <a:cubicBezTo>
                  <a:pt x="679" y="2718"/>
                  <a:pt x="679" y="2718"/>
                  <a:pt x="679" y="2718"/>
                </a:cubicBezTo>
                <a:cubicBezTo>
                  <a:pt x="680" y="2718"/>
                  <a:pt x="682" y="2718"/>
                  <a:pt x="684" y="2718"/>
                </a:cubicBezTo>
                <a:moveTo>
                  <a:pt x="980" y="2803"/>
                </a:moveTo>
                <a:cubicBezTo>
                  <a:pt x="717" y="2691"/>
                  <a:pt x="717" y="2691"/>
                  <a:pt x="717" y="2691"/>
                </a:cubicBezTo>
                <a:cubicBezTo>
                  <a:pt x="719" y="2686"/>
                  <a:pt x="718" y="2681"/>
                  <a:pt x="717" y="2676"/>
                </a:cubicBezTo>
                <a:cubicBezTo>
                  <a:pt x="1033" y="2588"/>
                  <a:pt x="1033" y="2588"/>
                  <a:pt x="1033" y="2588"/>
                </a:cubicBezTo>
                <a:cubicBezTo>
                  <a:pt x="980" y="2803"/>
                  <a:pt x="980" y="2803"/>
                  <a:pt x="980" y="2803"/>
                </a:cubicBezTo>
                <a:moveTo>
                  <a:pt x="1099" y="2854"/>
                </a:moveTo>
                <a:cubicBezTo>
                  <a:pt x="1015" y="2818"/>
                  <a:pt x="1015" y="2818"/>
                  <a:pt x="1015" y="2818"/>
                </a:cubicBezTo>
                <a:cubicBezTo>
                  <a:pt x="1427" y="2541"/>
                  <a:pt x="1427" y="2541"/>
                  <a:pt x="1427" y="2541"/>
                </a:cubicBezTo>
                <a:cubicBezTo>
                  <a:pt x="1792" y="2658"/>
                  <a:pt x="1792" y="2658"/>
                  <a:pt x="1792" y="2658"/>
                </a:cubicBezTo>
                <a:cubicBezTo>
                  <a:pt x="1100" y="2853"/>
                  <a:pt x="1100" y="2853"/>
                  <a:pt x="1100" y="2853"/>
                </a:cubicBezTo>
                <a:cubicBezTo>
                  <a:pt x="1100" y="2854"/>
                  <a:pt x="1100" y="2854"/>
                  <a:pt x="1100" y="2854"/>
                </a:cubicBezTo>
                <a:cubicBezTo>
                  <a:pt x="1099" y="2854"/>
                  <a:pt x="1099" y="2854"/>
                  <a:pt x="1099" y="2854"/>
                </a:cubicBezTo>
                <a:moveTo>
                  <a:pt x="1010" y="2816"/>
                </a:moveTo>
                <a:cubicBezTo>
                  <a:pt x="984" y="2805"/>
                  <a:pt x="984" y="2805"/>
                  <a:pt x="984" y="2805"/>
                </a:cubicBezTo>
                <a:cubicBezTo>
                  <a:pt x="1039" y="2586"/>
                  <a:pt x="1039" y="2586"/>
                  <a:pt x="1039" y="2586"/>
                </a:cubicBezTo>
                <a:cubicBezTo>
                  <a:pt x="1323" y="2507"/>
                  <a:pt x="1323" y="2507"/>
                  <a:pt x="1323" y="2507"/>
                </a:cubicBezTo>
                <a:cubicBezTo>
                  <a:pt x="1323" y="2508"/>
                  <a:pt x="1323" y="2508"/>
                  <a:pt x="1323" y="2508"/>
                </a:cubicBezTo>
                <a:cubicBezTo>
                  <a:pt x="1421" y="2539"/>
                  <a:pt x="1421" y="2539"/>
                  <a:pt x="1421" y="2539"/>
                </a:cubicBezTo>
                <a:cubicBezTo>
                  <a:pt x="1010" y="2816"/>
                  <a:pt x="1010" y="2816"/>
                  <a:pt x="1010" y="2816"/>
                </a:cubicBezTo>
                <a:moveTo>
                  <a:pt x="1324" y="2506"/>
                </a:moveTo>
                <a:cubicBezTo>
                  <a:pt x="1333" y="2376"/>
                  <a:pt x="1333" y="2376"/>
                  <a:pt x="1333" y="2376"/>
                </a:cubicBezTo>
                <a:cubicBezTo>
                  <a:pt x="1557" y="2448"/>
                  <a:pt x="1557" y="2448"/>
                  <a:pt x="1557" y="2448"/>
                </a:cubicBezTo>
                <a:cubicBezTo>
                  <a:pt x="1427" y="2536"/>
                  <a:pt x="1427" y="2536"/>
                  <a:pt x="1427" y="2536"/>
                </a:cubicBezTo>
                <a:cubicBezTo>
                  <a:pt x="1325" y="2503"/>
                  <a:pt x="1325" y="2503"/>
                  <a:pt x="1325" y="2503"/>
                </a:cubicBezTo>
                <a:cubicBezTo>
                  <a:pt x="1324" y="2506"/>
                  <a:pt x="1324" y="2506"/>
                  <a:pt x="1324" y="2506"/>
                </a:cubicBezTo>
                <a:moveTo>
                  <a:pt x="1109" y="2324"/>
                </a:moveTo>
                <a:cubicBezTo>
                  <a:pt x="1113" y="2324"/>
                  <a:pt x="1116" y="2323"/>
                  <a:pt x="1118" y="2321"/>
                </a:cubicBezTo>
                <a:cubicBezTo>
                  <a:pt x="1123" y="2319"/>
                  <a:pt x="1126" y="2315"/>
                  <a:pt x="1128" y="2310"/>
                </a:cubicBezTo>
                <a:cubicBezTo>
                  <a:pt x="1328" y="2375"/>
                  <a:pt x="1328" y="2375"/>
                  <a:pt x="1328" y="2375"/>
                </a:cubicBezTo>
                <a:cubicBezTo>
                  <a:pt x="1319" y="2503"/>
                  <a:pt x="1319" y="2503"/>
                  <a:pt x="1319" y="2503"/>
                </a:cubicBezTo>
                <a:cubicBezTo>
                  <a:pt x="1040" y="2581"/>
                  <a:pt x="1040" y="2581"/>
                  <a:pt x="1040" y="2581"/>
                </a:cubicBezTo>
                <a:cubicBezTo>
                  <a:pt x="1104" y="2323"/>
                  <a:pt x="1104" y="2323"/>
                  <a:pt x="1104" y="2323"/>
                </a:cubicBezTo>
                <a:cubicBezTo>
                  <a:pt x="1106" y="2323"/>
                  <a:pt x="1108" y="2324"/>
                  <a:pt x="1109" y="2324"/>
                </a:cubicBezTo>
                <a:moveTo>
                  <a:pt x="716" y="2671"/>
                </a:moveTo>
                <a:cubicBezTo>
                  <a:pt x="715" y="2670"/>
                  <a:pt x="715" y="2669"/>
                  <a:pt x="714" y="2668"/>
                </a:cubicBezTo>
                <a:cubicBezTo>
                  <a:pt x="710" y="2660"/>
                  <a:pt x="703" y="2654"/>
                  <a:pt x="695" y="2651"/>
                </a:cubicBezTo>
                <a:cubicBezTo>
                  <a:pt x="777" y="2354"/>
                  <a:pt x="777" y="2354"/>
                  <a:pt x="777" y="2354"/>
                </a:cubicBezTo>
                <a:cubicBezTo>
                  <a:pt x="1090" y="2308"/>
                  <a:pt x="1090" y="2308"/>
                  <a:pt x="1090" y="2308"/>
                </a:cubicBezTo>
                <a:cubicBezTo>
                  <a:pt x="1091" y="2309"/>
                  <a:pt x="1091" y="2311"/>
                  <a:pt x="1092" y="2313"/>
                </a:cubicBezTo>
                <a:cubicBezTo>
                  <a:pt x="1094" y="2317"/>
                  <a:pt x="1097" y="2319"/>
                  <a:pt x="1100" y="2321"/>
                </a:cubicBezTo>
                <a:cubicBezTo>
                  <a:pt x="1035" y="2582"/>
                  <a:pt x="1035" y="2582"/>
                  <a:pt x="1035" y="2582"/>
                </a:cubicBezTo>
                <a:cubicBezTo>
                  <a:pt x="716" y="2671"/>
                  <a:pt x="716" y="2671"/>
                  <a:pt x="716" y="2671"/>
                </a:cubicBezTo>
                <a:moveTo>
                  <a:pt x="1329" y="2370"/>
                </a:moveTo>
                <a:cubicBezTo>
                  <a:pt x="1129" y="2306"/>
                  <a:pt x="1129" y="2306"/>
                  <a:pt x="1129" y="2306"/>
                </a:cubicBezTo>
                <a:cubicBezTo>
                  <a:pt x="1129" y="2302"/>
                  <a:pt x="1128" y="2299"/>
                  <a:pt x="1127" y="2296"/>
                </a:cubicBezTo>
                <a:cubicBezTo>
                  <a:pt x="1341" y="2200"/>
                  <a:pt x="1341" y="2200"/>
                  <a:pt x="1341" y="2200"/>
                </a:cubicBezTo>
                <a:cubicBezTo>
                  <a:pt x="1329" y="2370"/>
                  <a:pt x="1329" y="2370"/>
                  <a:pt x="1329" y="2370"/>
                </a:cubicBezTo>
                <a:moveTo>
                  <a:pt x="811" y="2269"/>
                </a:moveTo>
                <a:cubicBezTo>
                  <a:pt x="816" y="2269"/>
                  <a:pt x="822" y="2268"/>
                  <a:pt x="827" y="2265"/>
                </a:cubicBezTo>
                <a:cubicBezTo>
                  <a:pt x="841" y="2258"/>
                  <a:pt x="848" y="2241"/>
                  <a:pt x="844" y="2226"/>
                </a:cubicBezTo>
                <a:cubicBezTo>
                  <a:pt x="1319" y="2131"/>
                  <a:pt x="1319" y="2131"/>
                  <a:pt x="1319" y="2131"/>
                </a:cubicBezTo>
                <a:cubicBezTo>
                  <a:pt x="1319" y="2131"/>
                  <a:pt x="1319" y="2131"/>
                  <a:pt x="1319" y="2131"/>
                </a:cubicBezTo>
                <a:cubicBezTo>
                  <a:pt x="1325" y="2141"/>
                  <a:pt x="1335" y="2147"/>
                  <a:pt x="1345" y="2148"/>
                </a:cubicBezTo>
                <a:cubicBezTo>
                  <a:pt x="1342" y="2195"/>
                  <a:pt x="1342" y="2195"/>
                  <a:pt x="1342" y="2195"/>
                </a:cubicBezTo>
                <a:cubicBezTo>
                  <a:pt x="1125" y="2292"/>
                  <a:pt x="1125" y="2292"/>
                  <a:pt x="1125" y="2292"/>
                </a:cubicBezTo>
                <a:cubicBezTo>
                  <a:pt x="1121" y="2287"/>
                  <a:pt x="1115" y="2284"/>
                  <a:pt x="1109" y="2284"/>
                </a:cubicBezTo>
                <a:cubicBezTo>
                  <a:pt x="1106" y="2284"/>
                  <a:pt x="1103" y="2285"/>
                  <a:pt x="1100" y="2287"/>
                </a:cubicBezTo>
                <a:cubicBezTo>
                  <a:pt x="1094" y="2290"/>
                  <a:pt x="1090" y="2296"/>
                  <a:pt x="1090" y="2303"/>
                </a:cubicBezTo>
                <a:cubicBezTo>
                  <a:pt x="778" y="2348"/>
                  <a:pt x="778" y="2348"/>
                  <a:pt x="778" y="2348"/>
                </a:cubicBezTo>
                <a:cubicBezTo>
                  <a:pt x="800" y="2268"/>
                  <a:pt x="800" y="2268"/>
                  <a:pt x="800" y="2268"/>
                </a:cubicBezTo>
                <a:cubicBezTo>
                  <a:pt x="804" y="2269"/>
                  <a:pt x="807" y="2269"/>
                  <a:pt x="811" y="2269"/>
                </a:cubicBezTo>
                <a:moveTo>
                  <a:pt x="1801" y="2656"/>
                </a:moveTo>
                <a:cubicBezTo>
                  <a:pt x="1433" y="2538"/>
                  <a:pt x="1433" y="2538"/>
                  <a:pt x="1433" y="2538"/>
                </a:cubicBezTo>
                <a:cubicBezTo>
                  <a:pt x="1562" y="2451"/>
                  <a:pt x="1562" y="2451"/>
                  <a:pt x="1562" y="2451"/>
                </a:cubicBezTo>
                <a:cubicBezTo>
                  <a:pt x="1561" y="2449"/>
                  <a:pt x="1561" y="2449"/>
                  <a:pt x="1561" y="2449"/>
                </a:cubicBezTo>
                <a:cubicBezTo>
                  <a:pt x="2418" y="2086"/>
                  <a:pt x="2418" y="2086"/>
                  <a:pt x="2418" y="2086"/>
                </a:cubicBezTo>
                <a:cubicBezTo>
                  <a:pt x="1801" y="2656"/>
                  <a:pt x="1801" y="2656"/>
                  <a:pt x="1801" y="2656"/>
                </a:cubicBezTo>
                <a:moveTo>
                  <a:pt x="2425" y="2079"/>
                </a:moveTo>
                <a:cubicBezTo>
                  <a:pt x="2425" y="2076"/>
                  <a:pt x="2425" y="2076"/>
                  <a:pt x="2425" y="2076"/>
                </a:cubicBezTo>
                <a:cubicBezTo>
                  <a:pt x="2428" y="2077"/>
                  <a:pt x="2428" y="2077"/>
                  <a:pt x="2428" y="2077"/>
                </a:cubicBezTo>
                <a:cubicBezTo>
                  <a:pt x="2427" y="2079"/>
                  <a:pt x="2427" y="2079"/>
                  <a:pt x="2427" y="2079"/>
                </a:cubicBezTo>
                <a:cubicBezTo>
                  <a:pt x="2425" y="2079"/>
                  <a:pt x="2425" y="2079"/>
                  <a:pt x="2425" y="2079"/>
                </a:cubicBezTo>
                <a:moveTo>
                  <a:pt x="406" y="2347"/>
                </a:moveTo>
                <a:cubicBezTo>
                  <a:pt x="363" y="2341"/>
                  <a:pt x="363" y="2341"/>
                  <a:pt x="363" y="2341"/>
                </a:cubicBezTo>
                <a:cubicBezTo>
                  <a:pt x="594" y="2046"/>
                  <a:pt x="594" y="2046"/>
                  <a:pt x="594" y="2046"/>
                </a:cubicBezTo>
                <a:cubicBezTo>
                  <a:pt x="685" y="2040"/>
                  <a:pt x="685" y="2040"/>
                  <a:pt x="685" y="2040"/>
                </a:cubicBezTo>
                <a:cubicBezTo>
                  <a:pt x="455" y="2327"/>
                  <a:pt x="455" y="2327"/>
                  <a:pt x="455" y="2327"/>
                </a:cubicBezTo>
                <a:cubicBezTo>
                  <a:pt x="450" y="2324"/>
                  <a:pt x="444" y="2323"/>
                  <a:pt x="439" y="2323"/>
                </a:cubicBezTo>
                <a:cubicBezTo>
                  <a:pt x="433" y="2323"/>
                  <a:pt x="428" y="2324"/>
                  <a:pt x="423" y="2327"/>
                </a:cubicBezTo>
                <a:cubicBezTo>
                  <a:pt x="414" y="2331"/>
                  <a:pt x="408" y="2339"/>
                  <a:pt x="406" y="2347"/>
                </a:cubicBezTo>
                <a:moveTo>
                  <a:pt x="470" y="2342"/>
                </a:moveTo>
                <a:cubicBezTo>
                  <a:pt x="469" y="2341"/>
                  <a:pt x="469" y="2341"/>
                  <a:pt x="469" y="2341"/>
                </a:cubicBezTo>
                <a:cubicBezTo>
                  <a:pt x="467" y="2337"/>
                  <a:pt x="463" y="2333"/>
                  <a:pt x="459" y="2330"/>
                </a:cubicBezTo>
                <a:cubicBezTo>
                  <a:pt x="692" y="2039"/>
                  <a:pt x="692" y="2039"/>
                  <a:pt x="692" y="2039"/>
                </a:cubicBezTo>
                <a:cubicBezTo>
                  <a:pt x="792" y="2032"/>
                  <a:pt x="792" y="2032"/>
                  <a:pt x="792" y="2032"/>
                </a:cubicBezTo>
                <a:cubicBezTo>
                  <a:pt x="805" y="2201"/>
                  <a:pt x="805" y="2201"/>
                  <a:pt x="805" y="2201"/>
                </a:cubicBezTo>
                <a:cubicBezTo>
                  <a:pt x="801" y="2201"/>
                  <a:pt x="798" y="2202"/>
                  <a:pt x="795" y="2204"/>
                </a:cubicBezTo>
                <a:cubicBezTo>
                  <a:pt x="781" y="2211"/>
                  <a:pt x="774" y="2226"/>
                  <a:pt x="777" y="2241"/>
                </a:cubicBezTo>
                <a:cubicBezTo>
                  <a:pt x="470" y="2342"/>
                  <a:pt x="470" y="2342"/>
                  <a:pt x="470" y="2342"/>
                </a:cubicBezTo>
                <a:moveTo>
                  <a:pt x="1560" y="2444"/>
                </a:moveTo>
                <a:cubicBezTo>
                  <a:pt x="1334" y="2371"/>
                  <a:pt x="1334" y="2371"/>
                  <a:pt x="1334" y="2371"/>
                </a:cubicBezTo>
                <a:cubicBezTo>
                  <a:pt x="1346" y="2198"/>
                  <a:pt x="1346" y="2198"/>
                  <a:pt x="1346" y="2198"/>
                </a:cubicBezTo>
                <a:cubicBezTo>
                  <a:pt x="1751" y="2017"/>
                  <a:pt x="1751" y="2017"/>
                  <a:pt x="1751" y="2017"/>
                </a:cubicBezTo>
                <a:cubicBezTo>
                  <a:pt x="2417" y="2082"/>
                  <a:pt x="2417" y="2082"/>
                  <a:pt x="2417" y="2082"/>
                </a:cubicBezTo>
                <a:cubicBezTo>
                  <a:pt x="1560" y="2444"/>
                  <a:pt x="1560" y="2444"/>
                  <a:pt x="1560" y="2444"/>
                </a:cubicBezTo>
                <a:moveTo>
                  <a:pt x="1347" y="2192"/>
                </a:moveTo>
                <a:cubicBezTo>
                  <a:pt x="1350" y="2148"/>
                  <a:pt x="1350" y="2148"/>
                  <a:pt x="1350" y="2148"/>
                </a:cubicBezTo>
                <a:cubicBezTo>
                  <a:pt x="1354" y="2148"/>
                  <a:pt x="1358" y="2147"/>
                  <a:pt x="1362" y="2145"/>
                </a:cubicBezTo>
                <a:cubicBezTo>
                  <a:pt x="1373" y="2139"/>
                  <a:pt x="1379" y="2127"/>
                  <a:pt x="1378" y="2115"/>
                </a:cubicBezTo>
                <a:cubicBezTo>
                  <a:pt x="1655" y="2013"/>
                  <a:pt x="1655" y="2013"/>
                  <a:pt x="1655" y="2013"/>
                </a:cubicBezTo>
                <a:cubicBezTo>
                  <a:pt x="1744" y="2014"/>
                  <a:pt x="1744" y="2014"/>
                  <a:pt x="1744" y="2014"/>
                </a:cubicBezTo>
                <a:cubicBezTo>
                  <a:pt x="1347" y="2192"/>
                  <a:pt x="1347" y="2192"/>
                  <a:pt x="1347" y="2192"/>
                </a:cubicBezTo>
                <a:moveTo>
                  <a:pt x="1378" y="2110"/>
                </a:moveTo>
                <a:cubicBezTo>
                  <a:pt x="1377" y="2107"/>
                  <a:pt x="1376" y="2105"/>
                  <a:pt x="1375" y="2102"/>
                </a:cubicBezTo>
                <a:cubicBezTo>
                  <a:pt x="1372" y="2096"/>
                  <a:pt x="1367" y="2092"/>
                  <a:pt x="1361" y="2089"/>
                </a:cubicBezTo>
                <a:cubicBezTo>
                  <a:pt x="1388" y="2009"/>
                  <a:pt x="1388" y="2009"/>
                  <a:pt x="1388" y="2009"/>
                </a:cubicBezTo>
                <a:cubicBezTo>
                  <a:pt x="1641" y="2013"/>
                  <a:pt x="1641" y="2013"/>
                  <a:pt x="1641" y="2013"/>
                </a:cubicBezTo>
                <a:cubicBezTo>
                  <a:pt x="1378" y="2110"/>
                  <a:pt x="1378" y="2110"/>
                  <a:pt x="1378" y="2110"/>
                </a:cubicBezTo>
                <a:moveTo>
                  <a:pt x="1114" y="2033"/>
                </a:moveTo>
                <a:cubicBezTo>
                  <a:pt x="1058" y="2012"/>
                  <a:pt x="1058" y="2012"/>
                  <a:pt x="1058" y="2012"/>
                </a:cubicBezTo>
                <a:cubicBezTo>
                  <a:pt x="1138" y="2006"/>
                  <a:pt x="1138" y="2006"/>
                  <a:pt x="1138" y="2006"/>
                </a:cubicBezTo>
                <a:cubicBezTo>
                  <a:pt x="1139" y="2007"/>
                  <a:pt x="1139" y="2008"/>
                  <a:pt x="1140" y="2010"/>
                </a:cubicBezTo>
                <a:cubicBezTo>
                  <a:pt x="1141" y="2011"/>
                  <a:pt x="1141" y="2012"/>
                  <a:pt x="1142" y="2013"/>
                </a:cubicBezTo>
                <a:cubicBezTo>
                  <a:pt x="1114" y="2033"/>
                  <a:pt x="1114" y="2033"/>
                  <a:pt x="1114" y="2033"/>
                </a:cubicBezTo>
                <a:moveTo>
                  <a:pt x="1159" y="2021"/>
                </a:moveTo>
                <a:cubicBezTo>
                  <a:pt x="1162" y="2021"/>
                  <a:pt x="1166" y="2020"/>
                  <a:pt x="1169" y="2019"/>
                </a:cubicBezTo>
                <a:cubicBezTo>
                  <a:pt x="1174" y="2016"/>
                  <a:pt x="1178" y="2011"/>
                  <a:pt x="1180" y="2006"/>
                </a:cubicBezTo>
                <a:cubicBezTo>
                  <a:pt x="1383" y="2009"/>
                  <a:pt x="1383" y="2009"/>
                  <a:pt x="1383" y="2009"/>
                </a:cubicBezTo>
                <a:cubicBezTo>
                  <a:pt x="1357" y="2087"/>
                  <a:pt x="1357" y="2087"/>
                  <a:pt x="1357" y="2087"/>
                </a:cubicBezTo>
                <a:cubicBezTo>
                  <a:pt x="1354" y="2086"/>
                  <a:pt x="1350" y="2086"/>
                  <a:pt x="1347" y="2086"/>
                </a:cubicBezTo>
                <a:cubicBezTo>
                  <a:pt x="1342" y="2086"/>
                  <a:pt x="1337" y="2087"/>
                  <a:pt x="1333" y="2089"/>
                </a:cubicBezTo>
                <a:cubicBezTo>
                  <a:pt x="1325" y="2093"/>
                  <a:pt x="1320" y="2100"/>
                  <a:pt x="1317" y="2108"/>
                </a:cubicBezTo>
                <a:cubicBezTo>
                  <a:pt x="1313" y="2106"/>
                  <a:pt x="1313" y="2106"/>
                  <a:pt x="1313" y="2106"/>
                </a:cubicBezTo>
                <a:cubicBezTo>
                  <a:pt x="1313" y="2108"/>
                  <a:pt x="1312" y="2109"/>
                  <a:pt x="1312" y="2111"/>
                </a:cubicBezTo>
                <a:cubicBezTo>
                  <a:pt x="1316" y="2113"/>
                  <a:pt x="1316" y="2113"/>
                  <a:pt x="1316" y="2113"/>
                </a:cubicBezTo>
                <a:cubicBezTo>
                  <a:pt x="1315" y="2117"/>
                  <a:pt x="1316" y="2122"/>
                  <a:pt x="1317" y="2127"/>
                </a:cubicBezTo>
                <a:cubicBezTo>
                  <a:pt x="843" y="2221"/>
                  <a:pt x="843" y="2221"/>
                  <a:pt x="843" y="2221"/>
                </a:cubicBezTo>
                <a:cubicBezTo>
                  <a:pt x="1057" y="2077"/>
                  <a:pt x="1057" y="2077"/>
                  <a:pt x="1057" y="2077"/>
                </a:cubicBezTo>
                <a:cubicBezTo>
                  <a:pt x="1055" y="2076"/>
                  <a:pt x="1053" y="2076"/>
                  <a:pt x="1051" y="2075"/>
                </a:cubicBezTo>
                <a:cubicBezTo>
                  <a:pt x="840" y="2217"/>
                  <a:pt x="840" y="2217"/>
                  <a:pt x="840" y="2217"/>
                </a:cubicBezTo>
                <a:cubicBezTo>
                  <a:pt x="834" y="2206"/>
                  <a:pt x="822" y="2200"/>
                  <a:pt x="811" y="2200"/>
                </a:cubicBezTo>
                <a:cubicBezTo>
                  <a:pt x="810" y="2200"/>
                  <a:pt x="810" y="2200"/>
                  <a:pt x="810" y="2200"/>
                </a:cubicBezTo>
                <a:cubicBezTo>
                  <a:pt x="797" y="2031"/>
                  <a:pt x="797" y="2031"/>
                  <a:pt x="797" y="2031"/>
                </a:cubicBezTo>
                <a:cubicBezTo>
                  <a:pt x="1046" y="2013"/>
                  <a:pt x="1046" y="2013"/>
                  <a:pt x="1046" y="2013"/>
                </a:cubicBezTo>
                <a:cubicBezTo>
                  <a:pt x="1109" y="2036"/>
                  <a:pt x="1109" y="2036"/>
                  <a:pt x="1109" y="2036"/>
                </a:cubicBezTo>
                <a:cubicBezTo>
                  <a:pt x="1088" y="2050"/>
                  <a:pt x="1088" y="2050"/>
                  <a:pt x="1088" y="2050"/>
                </a:cubicBezTo>
                <a:cubicBezTo>
                  <a:pt x="1088" y="2052"/>
                  <a:pt x="1087" y="2055"/>
                  <a:pt x="1087" y="2057"/>
                </a:cubicBezTo>
                <a:cubicBezTo>
                  <a:pt x="1114" y="2038"/>
                  <a:pt x="1114" y="2038"/>
                  <a:pt x="1114" y="2038"/>
                </a:cubicBezTo>
                <a:cubicBezTo>
                  <a:pt x="1283" y="2100"/>
                  <a:pt x="1283" y="2100"/>
                  <a:pt x="1283" y="2100"/>
                </a:cubicBezTo>
                <a:cubicBezTo>
                  <a:pt x="1283" y="2099"/>
                  <a:pt x="1284" y="2097"/>
                  <a:pt x="1285" y="2096"/>
                </a:cubicBezTo>
                <a:cubicBezTo>
                  <a:pt x="1119" y="2035"/>
                  <a:pt x="1119" y="2035"/>
                  <a:pt x="1119" y="2035"/>
                </a:cubicBezTo>
                <a:cubicBezTo>
                  <a:pt x="1146" y="2017"/>
                  <a:pt x="1146" y="2017"/>
                  <a:pt x="1146" y="2017"/>
                </a:cubicBezTo>
                <a:cubicBezTo>
                  <a:pt x="1150" y="2020"/>
                  <a:pt x="1154" y="2021"/>
                  <a:pt x="1159" y="2021"/>
                </a:cubicBezTo>
                <a:moveTo>
                  <a:pt x="1748" y="2009"/>
                </a:moveTo>
                <a:cubicBezTo>
                  <a:pt x="1668" y="2008"/>
                  <a:pt x="1668" y="2008"/>
                  <a:pt x="1668" y="2008"/>
                </a:cubicBezTo>
                <a:cubicBezTo>
                  <a:pt x="1768" y="1971"/>
                  <a:pt x="1768" y="1971"/>
                  <a:pt x="1768" y="1971"/>
                </a:cubicBezTo>
                <a:cubicBezTo>
                  <a:pt x="1748" y="2009"/>
                  <a:pt x="1748" y="2009"/>
                  <a:pt x="1748" y="2009"/>
                </a:cubicBezTo>
                <a:moveTo>
                  <a:pt x="696" y="2034"/>
                </a:moveTo>
                <a:cubicBezTo>
                  <a:pt x="756" y="1960"/>
                  <a:pt x="756" y="1960"/>
                  <a:pt x="756" y="1960"/>
                </a:cubicBezTo>
                <a:cubicBezTo>
                  <a:pt x="761" y="1962"/>
                  <a:pt x="768" y="1963"/>
                  <a:pt x="774" y="1963"/>
                </a:cubicBezTo>
                <a:cubicBezTo>
                  <a:pt x="778" y="1963"/>
                  <a:pt x="783" y="1963"/>
                  <a:pt x="787" y="1962"/>
                </a:cubicBezTo>
                <a:cubicBezTo>
                  <a:pt x="792" y="2027"/>
                  <a:pt x="792" y="2027"/>
                  <a:pt x="792" y="2027"/>
                </a:cubicBezTo>
                <a:cubicBezTo>
                  <a:pt x="696" y="2034"/>
                  <a:pt x="696" y="2034"/>
                  <a:pt x="696" y="2034"/>
                </a:cubicBezTo>
                <a:moveTo>
                  <a:pt x="797" y="2026"/>
                </a:moveTo>
                <a:cubicBezTo>
                  <a:pt x="792" y="1960"/>
                  <a:pt x="792" y="1960"/>
                  <a:pt x="792" y="1960"/>
                </a:cubicBezTo>
                <a:cubicBezTo>
                  <a:pt x="793" y="1959"/>
                  <a:pt x="794" y="1959"/>
                  <a:pt x="795" y="1958"/>
                </a:cubicBezTo>
                <a:cubicBezTo>
                  <a:pt x="807" y="1952"/>
                  <a:pt x="815" y="1941"/>
                  <a:pt x="817" y="1928"/>
                </a:cubicBezTo>
                <a:cubicBezTo>
                  <a:pt x="1035" y="2009"/>
                  <a:pt x="1035" y="2009"/>
                  <a:pt x="1035" y="2009"/>
                </a:cubicBezTo>
                <a:cubicBezTo>
                  <a:pt x="797" y="2026"/>
                  <a:pt x="797" y="2026"/>
                  <a:pt x="797" y="2026"/>
                </a:cubicBezTo>
                <a:moveTo>
                  <a:pt x="2420" y="2077"/>
                </a:moveTo>
                <a:cubicBezTo>
                  <a:pt x="1752" y="2012"/>
                  <a:pt x="1752" y="2012"/>
                  <a:pt x="1752" y="2012"/>
                </a:cubicBezTo>
                <a:cubicBezTo>
                  <a:pt x="1775" y="1968"/>
                  <a:pt x="1775" y="1968"/>
                  <a:pt x="1775" y="1968"/>
                </a:cubicBezTo>
                <a:cubicBezTo>
                  <a:pt x="1978" y="1894"/>
                  <a:pt x="1978" y="1894"/>
                  <a:pt x="1978" y="1894"/>
                </a:cubicBezTo>
                <a:cubicBezTo>
                  <a:pt x="1984" y="1904"/>
                  <a:pt x="1994" y="1910"/>
                  <a:pt x="2005" y="1910"/>
                </a:cubicBezTo>
                <a:cubicBezTo>
                  <a:pt x="2010" y="1910"/>
                  <a:pt x="2015" y="1909"/>
                  <a:pt x="2020" y="1906"/>
                </a:cubicBezTo>
                <a:cubicBezTo>
                  <a:pt x="2025" y="1903"/>
                  <a:pt x="2030" y="1899"/>
                  <a:pt x="2032" y="1894"/>
                </a:cubicBezTo>
                <a:cubicBezTo>
                  <a:pt x="2420" y="2073"/>
                  <a:pt x="2420" y="2073"/>
                  <a:pt x="2420" y="2073"/>
                </a:cubicBezTo>
                <a:cubicBezTo>
                  <a:pt x="2420" y="2077"/>
                  <a:pt x="2420" y="2077"/>
                  <a:pt x="2420" y="2077"/>
                </a:cubicBezTo>
                <a:moveTo>
                  <a:pt x="3224" y="1578"/>
                </a:moveTo>
                <a:cubicBezTo>
                  <a:pt x="3369" y="1521"/>
                  <a:pt x="3369" y="1521"/>
                  <a:pt x="3369" y="1521"/>
                </a:cubicBezTo>
                <a:cubicBezTo>
                  <a:pt x="3257" y="1891"/>
                  <a:pt x="3257" y="1891"/>
                  <a:pt x="3257" y="1891"/>
                </a:cubicBezTo>
                <a:cubicBezTo>
                  <a:pt x="2438" y="2076"/>
                  <a:pt x="2438" y="2076"/>
                  <a:pt x="2438" y="2076"/>
                </a:cubicBezTo>
                <a:cubicBezTo>
                  <a:pt x="3223" y="1576"/>
                  <a:pt x="3223" y="1576"/>
                  <a:pt x="3223" y="1576"/>
                </a:cubicBezTo>
                <a:cubicBezTo>
                  <a:pt x="3224" y="1578"/>
                  <a:pt x="3224" y="1578"/>
                  <a:pt x="3224" y="1578"/>
                </a:cubicBezTo>
                <a:moveTo>
                  <a:pt x="1046" y="2008"/>
                </a:moveTo>
                <a:cubicBezTo>
                  <a:pt x="818" y="1924"/>
                  <a:pt x="818" y="1924"/>
                  <a:pt x="818" y="1924"/>
                </a:cubicBezTo>
                <a:cubicBezTo>
                  <a:pt x="819" y="1915"/>
                  <a:pt x="817" y="1906"/>
                  <a:pt x="813" y="1898"/>
                </a:cubicBezTo>
                <a:cubicBezTo>
                  <a:pt x="811" y="1895"/>
                  <a:pt x="809" y="1891"/>
                  <a:pt x="806" y="1888"/>
                </a:cubicBezTo>
                <a:cubicBezTo>
                  <a:pt x="1077" y="1489"/>
                  <a:pt x="1077" y="1489"/>
                  <a:pt x="1077" y="1489"/>
                </a:cubicBezTo>
                <a:cubicBezTo>
                  <a:pt x="1434" y="1530"/>
                  <a:pt x="1434" y="1530"/>
                  <a:pt x="1434" y="1530"/>
                </a:cubicBezTo>
                <a:cubicBezTo>
                  <a:pt x="1363" y="1652"/>
                  <a:pt x="1363" y="1652"/>
                  <a:pt x="1363" y="1652"/>
                </a:cubicBezTo>
                <a:cubicBezTo>
                  <a:pt x="1365" y="1652"/>
                  <a:pt x="1367" y="1651"/>
                  <a:pt x="1370" y="1651"/>
                </a:cubicBezTo>
                <a:cubicBezTo>
                  <a:pt x="1439" y="1531"/>
                  <a:pt x="1439" y="1531"/>
                  <a:pt x="1439" y="1531"/>
                </a:cubicBezTo>
                <a:cubicBezTo>
                  <a:pt x="1541" y="1542"/>
                  <a:pt x="1541" y="1542"/>
                  <a:pt x="1541" y="1542"/>
                </a:cubicBezTo>
                <a:cubicBezTo>
                  <a:pt x="1385" y="2004"/>
                  <a:pt x="1385" y="2004"/>
                  <a:pt x="1385" y="2004"/>
                </a:cubicBezTo>
                <a:cubicBezTo>
                  <a:pt x="1180" y="2001"/>
                  <a:pt x="1180" y="2001"/>
                  <a:pt x="1180" y="2001"/>
                </a:cubicBezTo>
                <a:cubicBezTo>
                  <a:pt x="1180" y="1997"/>
                  <a:pt x="1180" y="1993"/>
                  <a:pt x="1178" y="1990"/>
                </a:cubicBezTo>
                <a:cubicBezTo>
                  <a:pt x="1177" y="1988"/>
                  <a:pt x="1176" y="1987"/>
                  <a:pt x="1175" y="1986"/>
                </a:cubicBezTo>
                <a:cubicBezTo>
                  <a:pt x="1340" y="1701"/>
                  <a:pt x="1340" y="1701"/>
                  <a:pt x="1340" y="1701"/>
                </a:cubicBezTo>
                <a:cubicBezTo>
                  <a:pt x="1339" y="1699"/>
                  <a:pt x="1339" y="1697"/>
                  <a:pt x="1338" y="1695"/>
                </a:cubicBezTo>
                <a:cubicBezTo>
                  <a:pt x="1171" y="1982"/>
                  <a:pt x="1171" y="1982"/>
                  <a:pt x="1171" y="1982"/>
                </a:cubicBezTo>
                <a:cubicBezTo>
                  <a:pt x="1168" y="1980"/>
                  <a:pt x="1163" y="1978"/>
                  <a:pt x="1159" y="1978"/>
                </a:cubicBezTo>
                <a:cubicBezTo>
                  <a:pt x="1155" y="1978"/>
                  <a:pt x="1152" y="1979"/>
                  <a:pt x="1149" y="1981"/>
                </a:cubicBezTo>
                <a:cubicBezTo>
                  <a:pt x="1141" y="1985"/>
                  <a:pt x="1137" y="1993"/>
                  <a:pt x="1138" y="2001"/>
                </a:cubicBezTo>
                <a:cubicBezTo>
                  <a:pt x="1046" y="2008"/>
                  <a:pt x="1046" y="2008"/>
                  <a:pt x="1046" y="2008"/>
                </a:cubicBezTo>
                <a:moveTo>
                  <a:pt x="2429" y="2072"/>
                </a:moveTo>
                <a:cubicBezTo>
                  <a:pt x="2426" y="2071"/>
                  <a:pt x="2426" y="2071"/>
                  <a:pt x="2426" y="2071"/>
                </a:cubicBezTo>
                <a:cubicBezTo>
                  <a:pt x="2498" y="1653"/>
                  <a:pt x="2498" y="1653"/>
                  <a:pt x="2498" y="1653"/>
                </a:cubicBezTo>
                <a:cubicBezTo>
                  <a:pt x="2501" y="1652"/>
                  <a:pt x="2505" y="1651"/>
                  <a:pt x="2509" y="1649"/>
                </a:cubicBezTo>
                <a:cubicBezTo>
                  <a:pt x="2523" y="1642"/>
                  <a:pt x="2529" y="1624"/>
                  <a:pt x="2523" y="1609"/>
                </a:cubicBezTo>
                <a:cubicBezTo>
                  <a:pt x="2705" y="1480"/>
                  <a:pt x="2705" y="1480"/>
                  <a:pt x="2705" y="1480"/>
                </a:cubicBezTo>
                <a:cubicBezTo>
                  <a:pt x="2755" y="1486"/>
                  <a:pt x="2755" y="1486"/>
                  <a:pt x="2755" y="1486"/>
                </a:cubicBezTo>
                <a:cubicBezTo>
                  <a:pt x="2429" y="2072"/>
                  <a:pt x="2429" y="2072"/>
                  <a:pt x="2429" y="2072"/>
                </a:cubicBezTo>
                <a:moveTo>
                  <a:pt x="2755" y="1481"/>
                </a:moveTo>
                <a:cubicBezTo>
                  <a:pt x="2712" y="1476"/>
                  <a:pt x="2712" y="1476"/>
                  <a:pt x="2712" y="1476"/>
                </a:cubicBezTo>
                <a:cubicBezTo>
                  <a:pt x="2799" y="1414"/>
                  <a:pt x="2799" y="1414"/>
                  <a:pt x="2799" y="1414"/>
                </a:cubicBezTo>
                <a:cubicBezTo>
                  <a:pt x="2755" y="1481"/>
                  <a:pt x="2755" y="1481"/>
                  <a:pt x="2755" y="1481"/>
                </a:cubicBezTo>
                <a:moveTo>
                  <a:pt x="2027" y="1747"/>
                </a:moveTo>
                <a:cubicBezTo>
                  <a:pt x="2072" y="1410"/>
                  <a:pt x="2072" y="1410"/>
                  <a:pt x="2072" y="1410"/>
                </a:cubicBezTo>
                <a:cubicBezTo>
                  <a:pt x="2074" y="1407"/>
                  <a:pt x="2074" y="1407"/>
                  <a:pt x="2074" y="1407"/>
                </a:cubicBezTo>
                <a:cubicBezTo>
                  <a:pt x="2077" y="1407"/>
                  <a:pt x="2077" y="1407"/>
                  <a:pt x="2077" y="1407"/>
                </a:cubicBezTo>
                <a:cubicBezTo>
                  <a:pt x="2375" y="1559"/>
                  <a:pt x="2375" y="1559"/>
                  <a:pt x="2375" y="1559"/>
                </a:cubicBezTo>
                <a:cubicBezTo>
                  <a:pt x="2375" y="1557"/>
                  <a:pt x="2375" y="1556"/>
                  <a:pt x="2376" y="1554"/>
                </a:cubicBezTo>
                <a:cubicBezTo>
                  <a:pt x="2091" y="1409"/>
                  <a:pt x="2091" y="1409"/>
                  <a:pt x="2091" y="1409"/>
                </a:cubicBezTo>
                <a:cubicBezTo>
                  <a:pt x="2698" y="1479"/>
                  <a:pt x="2698" y="1479"/>
                  <a:pt x="2698" y="1479"/>
                </a:cubicBezTo>
                <a:cubicBezTo>
                  <a:pt x="2520" y="1604"/>
                  <a:pt x="2520" y="1604"/>
                  <a:pt x="2520" y="1604"/>
                </a:cubicBezTo>
                <a:cubicBezTo>
                  <a:pt x="2514" y="1595"/>
                  <a:pt x="2504" y="1590"/>
                  <a:pt x="2494" y="1590"/>
                </a:cubicBezTo>
                <a:cubicBezTo>
                  <a:pt x="2489" y="1590"/>
                  <a:pt x="2484" y="1591"/>
                  <a:pt x="2480" y="1594"/>
                </a:cubicBezTo>
                <a:cubicBezTo>
                  <a:pt x="2476" y="1596"/>
                  <a:pt x="2472" y="1599"/>
                  <a:pt x="2470" y="1602"/>
                </a:cubicBezTo>
                <a:cubicBezTo>
                  <a:pt x="2419" y="1576"/>
                  <a:pt x="2419" y="1576"/>
                  <a:pt x="2419" y="1576"/>
                </a:cubicBezTo>
                <a:cubicBezTo>
                  <a:pt x="2418" y="1578"/>
                  <a:pt x="2417" y="1579"/>
                  <a:pt x="2416" y="1580"/>
                </a:cubicBezTo>
                <a:cubicBezTo>
                  <a:pt x="2467" y="1606"/>
                  <a:pt x="2467" y="1606"/>
                  <a:pt x="2467" y="1606"/>
                </a:cubicBezTo>
                <a:cubicBezTo>
                  <a:pt x="2462" y="1615"/>
                  <a:pt x="2461" y="1626"/>
                  <a:pt x="2466" y="1636"/>
                </a:cubicBezTo>
                <a:cubicBezTo>
                  <a:pt x="2472" y="1646"/>
                  <a:pt x="2482" y="1652"/>
                  <a:pt x="2492" y="1653"/>
                </a:cubicBezTo>
                <a:cubicBezTo>
                  <a:pt x="2421" y="2068"/>
                  <a:pt x="2421" y="2068"/>
                  <a:pt x="2421" y="2068"/>
                </a:cubicBezTo>
                <a:cubicBezTo>
                  <a:pt x="2034" y="1889"/>
                  <a:pt x="2034" y="1889"/>
                  <a:pt x="2034" y="1889"/>
                </a:cubicBezTo>
                <a:cubicBezTo>
                  <a:pt x="2037" y="1881"/>
                  <a:pt x="2037" y="1872"/>
                  <a:pt x="2033" y="1864"/>
                </a:cubicBezTo>
                <a:cubicBezTo>
                  <a:pt x="2029" y="1856"/>
                  <a:pt x="2022" y="1851"/>
                  <a:pt x="2014" y="1848"/>
                </a:cubicBezTo>
                <a:cubicBezTo>
                  <a:pt x="2022" y="1788"/>
                  <a:pt x="2022" y="1788"/>
                  <a:pt x="2022" y="1788"/>
                </a:cubicBezTo>
                <a:cubicBezTo>
                  <a:pt x="2022" y="1788"/>
                  <a:pt x="2022" y="1788"/>
                  <a:pt x="2022" y="1788"/>
                </a:cubicBezTo>
                <a:cubicBezTo>
                  <a:pt x="2020" y="1789"/>
                  <a:pt x="2019" y="1789"/>
                  <a:pt x="2017" y="1790"/>
                </a:cubicBezTo>
                <a:cubicBezTo>
                  <a:pt x="2009" y="1847"/>
                  <a:pt x="2009" y="1847"/>
                  <a:pt x="2009" y="1847"/>
                </a:cubicBezTo>
                <a:cubicBezTo>
                  <a:pt x="2008" y="1847"/>
                  <a:pt x="2006" y="1847"/>
                  <a:pt x="2005" y="1847"/>
                </a:cubicBezTo>
                <a:cubicBezTo>
                  <a:pt x="2000" y="1847"/>
                  <a:pt x="1995" y="1848"/>
                  <a:pt x="1991" y="1851"/>
                </a:cubicBezTo>
                <a:cubicBezTo>
                  <a:pt x="1976" y="1858"/>
                  <a:pt x="1970" y="1875"/>
                  <a:pt x="1976" y="1889"/>
                </a:cubicBezTo>
                <a:cubicBezTo>
                  <a:pt x="1779" y="1962"/>
                  <a:pt x="1779" y="1962"/>
                  <a:pt x="1779" y="1962"/>
                </a:cubicBezTo>
                <a:cubicBezTo>
                  <a:pt x="2065" y="1422"/>
                  <a:pt x="2065" y="1422"/>
                  <a:pt x="2065" y="1422"/>
                </a:cubicBezTo>
                <a:cubicBezTo>
                  <a:pt x="2023" y="1744"/>
                  <a:pt x="2023" y="1744"/>
                  <a:pt x="2023" y="1744"/>
                </a:cubicBezTo>
                <a:cubicBezTo>
                  <a:pt x="2025" y="1745"/>
                  <a:pt x="2026" y="1746"/>
                  <a:pt x="2027" y="1747"/>
                </a:cubicBezTo>
                <a:moveTo>
                  <a:pt x="1546" y="1543"/>
                </a:moveTo>
                <a:cubicBezTo>
                  <a:pt x="1547" y="1541"/>
                  <a:pt x="1547" y="1541"/>
                  <a:pt x="1547" y="1541"/>
                </a:cubicBezTo>
                <a:cubicBezTo>
                  <a:pt x="2068" y="1403"/>
                  <a:pt x="2068" y="1403"/>
                  <a:pt x="2068" y="1403"/>
                </a:cubicBezTo>
                <a:cubicBezTo>
                  <a:pt x="2067" y="1408"/>
                  <a:pt x="2067" y="1408"/>
                  <a:pt x="2067" y="1408"/>
                </a:cubicBezTo>
                <a:cubicBezTo>
                  <a:pt x="1772" y="1964"/>
                  <a:pt x="1772" y="1964"/>
                  <a:pt x="1772" y="1964"/>
                </a:cubicBezTo>
                <a:cubicBezTo>
                  <a:pt x="1654" y="2008"/>
                  <a:pt x="1654" y="2008"/>
                  <a:pt x="1654" y="2008"/>
                </a:cubicBezTo>
                <a:cubicBezTo>
                  <a:pt x="1390" y="2004"/>
                  <a:pt x="1390" y="2004"/>
                  <a:pt x="1390" y="2004"/>
                </a:cubicBezTo>
                <a:cubicBezTo>
                  <a:pt x="1546" y="1543"/>
                  <a:pt x="1546" y="1543"/>
                  <a:pt x="1546" y="1543"/>
                </a:cubicBezTo>
                <a:cubicBezTo>
                  <a:pt x="1546" y="1543"/>
                  <a:pt x="1546" y="1543"/>
                  <a:pt x="1546" y="1543"/>
                </a:cubicBezTo>
                <a:moveTo>
                  <a:pt x="3224" y="1573"/>
                </a:moveTo>
                <a:cubicBezTo>
                  <a:pt x="3292" y="1347"/>
                  <a:pt x="3292" y="1347"/>
                  <a:pt x="3292" y="1347"/>
                </a:cubicBezTo>
                <a:cubicBezTo>
                  <a:pt x="3404" y="1413"/>
                  <a:pt x="3404" y="1413"/>
                  <a:pt x="3404" y="1413"/>
                </a:cubicBezTo>
                <a:cubicBezTo>
                  <a:pt x="3402" y="1412"/>
                  <a:pt x="3402" y="1412"/>
                  <a:pt x="3402" y="1412"/>
                </a:cubicBezTo>
                <a:cubicBezTo>
                  <a:pt x="3371" y="1515"/>
                  <a:pt x="3371" y="1515"/>
                  <a:pt x="3371" y="1515"/>
                </a:cubicBezTo>
                <a:cubicBezTo>
                  <a:pt x="3224" y="1573"/>
                  <a:pt x="3224" y="1573"/>
                  <a:pt x="3224" y="1573"/>
                </a:cubicBezTo>
                <a:moveTo>
                  <a:pt x="3264" y="1885"/>
                </a:moveTo>
                <a:cubicBezTo>
                  <a:pt x="3375" y="1518"/>
                  <a:pt x="3375" y="1518"/>
                  <a:pt x="3375" y="1518"/>
                </a:cubicBezTo>
                <a:cubicBezTo>
                  <a:pt x="3837" y="1336"/>
                  <a:pt x="3837" y="1336"/>
                  <a:pt x="3837" y="1336"/>
                </a:cubicBezTo>
                <a:cubicBezTo>
                  <a:pt x="3818" y="1426"/>
                  <a:pt x="3818" y="1426"/>
                  <a:pt x="3818" y="1426"/>
                </a:cubicBezTo>
                <a:cubicBezTo>
                  <a:pt x="3818" y="1426"/>
                  <a:pt x="3818" y="1426"/>
                  <a:pt x="3818" y="1426"/>
                </a:cubicBezTo>
                <a:cubicBezTo>
                  <a:pt x="3817" y="1426"/>
                  <a:pt x="3817" y="1426"/>
                  <a:pt x="3817" y="1426"/>
                </a:cubicBezTo>
                <a:cubicBezTo>
                  <a:pt x="3264" y="1885"/>
                  <a:pt x="3264" y="1885"/>
                  <a:pt x="3264" y="1885"/>
                </a:cubicBezTo>
                <a:moveTo>
                  <a:pt x="3843" y="1328"/>
                </a:moveTo>
                <a:cubicBezTo>
                  <a:pt x="3848" y="1305"/>
                  <a:pt x="3848" y="1305"/>
                  <a:pt x="3848" y="1305"/>
                </a:cubicBezTo>
                <a:cubicBezTo>
                  <a:pt x="3876" y="1315"/>
                  <a:pt x="3876" y="1315"/>
                  <a:pt x="3876" y="1315"/>
                </a:cubicBezTo>
                <a:cubicBezTo>
                  <a:pt x="3843" y="1328"/>
                  <a:pt x="3843" y="1328"/>
                  <a:pt x="3843" y="1328"/>
                </a:cubicBezTo>
                <a:moveTo>
                  <a:pt x="2435" y="2072"/>
                </a:moveTo>
                <a:cubicBezTo>
                  <a:pt x="2759" y="1488"/>
                  <a:pt x="2759" y="1488"/>
                  <a:pt x="2759" y="1488"/>
                </a:cubicBezTo>
                <a:cubicBezTo>
                  <a:pt x="3138" y="1257"/>
                  <a:pt x="3138" y="1257"/>
                  <a:pt x="3138" y="1257"/>
                </a:cubicBezTo>
                <a:cubicBezTo>
                  <a:pt x="3288" y="1345"/>
                  <a:pt x="3288" y="1345"/>
                  <a:pt x="3288" y="1345"/>
                </a:cubicBezTo>
                <a:cubicBezTo>
                  <a:pt x="3219" y="1573"/>
                  <a:pt x="3219" y="1573"/>
                  <a:pt x="3219" y="1573"/>
                </a:cubicBezTo>
                <a:cubicBezTo>
                  <a:pt x="2435" y="2072"/>
                  <a:pt x="2435" y="2072"/>
                  <a:pt x="2435" y="2072"/>
                </a:cubicBezTo>
                <a:moveTo>
                  <a:pt x="2761" y="1480"/>
                </a:moveTo>
                <a:cubicBezTo>
                  <a:pt x="2811" y="1406"/>
                  <a:pt x="2811" y="1406"/>
                  <a:pt x="2811" y="1406"/>
                </a:cubicBezTo>
                <a:cubicBezTo>
                  <a:pt x="3058" y="1231"/>
                  <a:pt x="3058" y="1231"/>
                  <a:pt x="3058" y="1231"/>
                </a:cubicBezTo>
                <a:cubicBezTo>
                  <a:pt x="3064" y="1240"/>
                  <a:pt x="3074" y="1245"/>
                  <a:pt x="3084" y="1245"/>
                </a:cubicBezTo>
                <a:cubicBezTo>
                  <a:pt x="3089" y="1245"/>
                  <a:pt x="3094" y="1243"/>
                  <a:pt x="3098" y="1241"/>
                </a:cubicBezTo>
                <a:cubicBezTo>
                  <a:pt x="3100" y="1240"/>
                  <a:pt x="3102" y="1238"/>
                  <a:pt x="3104" y="1237"/>
                </a:cubicBezTo>
                <a:cubicBezTo>
                  <a:pt x="3133" y="1254"/>
                  <a:pt x="3133" y="1254"/>
                  <a:pt x="3133" y="1254"/>
                </a:cubicBezTo>
                <a:cubicBezTo>
                  <a:pt x="2761" y="1480"/>
                  <a:pt x="2761" y="1480"/>
                  <a:pt x="2761" y="1480"/>
                </a:cubicBezTo>
                <a:moveTo>
                  <a:pt x="3377" y="1512"/>
                </a:moveTo>
                <a:cubicBezTo>
                  <a:pt x="3406" y="1414"/>
                  <a:pt x="3406" y="1414"/>
                  <a:pt x="3406" y="1414"/>
                </a:cubicBezTo>
                <a:cubicBezTo>
                  <a:pt x="3406" y="1413"/>
                  <a:pt x="3406" y="1413"/>
                  <a:pt x="3406" y="1413"/>
                </a:cubicBezTo>
                <a:cubicBezTo>
                  <a:pt x="3632" y="1224"/>
                  <a:pt x="3632" y="1224"/>
                  <a:pt x="3632" y="1224"/>
                </a:cubicBezTo>
                <a:cubicBezTo>
                  <a:pt x="3843" y="1303"/>
                  <a:pt x="3843" y="1303"/>
                  <a:pt x="3843" y="1303"/>
                </a:cubicBezTo>
                <a:cubicBezTo>
                  <a:pt x="3838" y="1331"/>
                  <a:pt x="3838" y="1331"/>
                  <a:pt x="3838" y="1331"/>
                </a:cubicBezTo>
                <a:cubicBezTo>
                  <a:pt x="3377" y="1512"/>
                  <a:pt x="3377" y="1512"/>
                  <a:pt x="3377" y="1512"/>
                </a:cubicBezTo>
                <a:moveTo>
                  <a:pt x="2818" y="1394"/>
                </a:moveTo>
                <a:cubicBezTo>
                  <a:pt x="2958" y="1184"/>
                  <a:pt x="2958" y="1184"/>
                  <a:pt x="2958" y="1184"/>
                </a:cubicBezTo>
                <a:cubicBezTo>
                  <a:pt x="3052" y="1211"/>
                  <a:pt x="3052" y="1211"/>
                  <a:pt x="3052" y="1211"/>
                </a:cubicBezTo>
                <a:cubicBezTo>
                  <a:pt x="3052" y="1216"/>
                  <a:pt x="3053" y="1222"/>
                  <a:pt x="3056" y="1227"/>
                </a:cubicBezTo>
                <a:cubicBezTo>
                  <a:pt x="2818" y="1394"/>
                  <a:pt x="2818" y="1394"/>
                  <a:pt x="2818" y="1394"/>
                </a:cubicBezTo>
                <a:moveTo>
                  <a:pt x="3289" y="1340"/>
                </a:moveTo>
                <a:cubicBezTo>
                  <a:pt x="3143" y="1254"/>
                  <a:pt x="3143" y="1254"/>
                  <a:pt x="3143" y="1254"/>
                </a:cubicBezTo>
                <a:cubicBezTo>
                  <a:pt x="3338" y="1135"/>
                  <a:pt x="3338" y="1135"/>
                  <a:pt x="3338" y="1135"/>
                </a:cubicBezTo>
                <a:cubicBezTo>
                  <a:pt x="3340" y="1139"/>
                  <a:pt x="3344" y="1142"/>
                  <a:pt x="3348" y="1143"/>
                </a:cubicBezTo>
                <a:cubicBezTo>
                  <a:pt x="3289" y="1340"/>
                  <a:pt x="3289" y="1340"/>
                  <a:pt x="3289" y="1340"/>
                </a:cubicBezTo>
                <a:moveTo>
                  <a:pt x="3354" y="1144"/>
                </a:moveTo>
                <a:cubicBezTo>
                  <a:pt x="3357" y="1144"/>
                  <a:pt x="3360" y="1144"/>
                  <a:pt x="3363" y="1142"/>
                </a:cubicBezTo>
                <a:cubicBezTo>
                  <a:pt x="3369" y="1139"/>
                  <a:pt x="3373" y="1133"/>
                  <a:pt x="3374" y="1127"/>
                </a:cubicBezTo>
                <a:cubicBezTo>
                  <a:pt x="3627" y="1222"/>
                  <a:pt x="3627" y="1222"/>
                  <a:pt x="3627" y="1222"/>
                </a:cubicBezTo>
                <a:cubicBezTo>
                  <a:pt x="3405" y="1408"/>
                  <a:pt x="3405" y="1408"/>
                  <a:pt x="3405" y="1408"/>
                </a:cubicBezTo>
                <a:cubicBezTo>
                  <a:pt x="3294" y="1342"/>
                  <a:pt x="3294" y="1342"/>
                  <a:pt x="3294" y="1342"/>
                </a:cubicBezTo>
                <a:cubicBezTo>
                  <a:pt x="3353" y="1144"/>
                  <a:pt x="3353" y="1144"/>
                  <a:pt x="3353" y="1144"/>
                </a:cubicBezTo>
                <a:cubicBezTo>
                  <a:pt x="3354" y="1144"/>
                  <a:pt x="3354" y="1144"/>
                  <a:pt x="3354" y="1144"/>
                </a:cubicBezTo>
                <a:moveTo>
                  <a:pt x="2704" y="1475"/>
                </a:moveTo>
                <a:cubicBezTo>
                  <a:pt x="2079" y="1402"/>
                  <a:pt x="2079" y="1402"/>
                  <a:pt x="2079" y="1402"/>
                </a:cubicBezTo>
                <a:cubicBezTo>
                  <a:pt x="2074" y="1400"/>
                  <a:pt x="2074" y="1400"/>
                  <a:pt x="2074" y="1400"/>
                </a:cubicBezTo>
                <a:cubicBezTo>
                  <a:pt x="2483" y="1049"/>
                  <a:pt x="2483" y="1049"/>
                  <a:pt x="2483" y="1049"/>
                </a:cubicBezTo>
                <a:cubicBezTo>
                  <a:pt x="2485" y="1050"/>
                  <a:pt x="2485" y="1050"/>
                  <a:pt x="2485" y="1050"/>
                </a:cubicBezTo>
                <a:cubicBezTo>
                  <a:pt x="2485" y="1049"/>
                  <a:pt x="2485" y="1049"/>
                  <a:pt x="2485" y="1049"/>
                </a:cubicBezTo>
                <a:cubicBezTo>
                  <a:pt x="2953" y="1183"/>
                  <a:pt x="2953" y="1183"/>
                  <a:pt x="2953" y="1183"/>
                </a:cubicBezTo>
                <a:cubicBezTo>
                  <a:pt x="2807" y="1402"/>
                  <a:pt x="2807" y="1402"/>
                  <a:pt x="2807" y="1402"/>
                </a:cubicBezTo>
                <a:cubicBezTo>
                  <a:pt x="2704" y="1475"/>
                  <a:pt x="2704" y="1475"/>
                  <a:pt x="2704" y="1475"/>
                </a:cubicBezTo>
                <a:moveTo>
                  <a:pt x="3884" y="1312"/>
                </a:moveTo>
                <a:cubicBezTo>
                  <a:pt x="4052" y="1038"/>
                  <a:pt x="4052" y="1038"/>
                  <a:pt x="4052" y="1038"/>
                </a:cubicBezTo>
                <a:cubicBezTo>
                  <a:pt x="4119" y="1059"/>
                  <a:pt x="4119" y="1059"/>
                  <a:pt x="4119" y="1059"/>
                </a:cubicBezTo>
                <a:cubicBezTo>
                  <a:pt x="3884" y="1312"/>
                  <a:pt x="3884" y="1312"/>
                  <a:pt x="3884" y="1312"/>
                </a:cubicBezTo>
                <a:moveTo>
                  <a:pt x="3844" y="1298"/>
                </a:moveTo>
                <a:cubicBezTo>
                  <a:pt x="3637" y="1220"/>
                  <a:pt x="3637" y="1220"/>
                  <a:pt x="3637" y="1220"/>
                </a:cubicBezTo>
                <a:cubicBezTo>
                  <a:pt x="3885" y="1013"/>
                  <a:pt x="3885" y="1013"/>
                  <a:pt x="3885" y="1013"/>
                </a:cubicBezTo>
                <a:cubicBezTo>
                  <a:pt x="3889" y="1018"/>
                  <a:pt x="3894" y="1022"/>
                  <a:pt x="3900" y="1024"/>
                </a:cubicBezTo>
                <a:cubicBezTo>
                  <a:pt x="3844" y="1298"/>
                  <a:pt x="3844" y="1298"/>
                  <a:pt x="3844" y="1298"/>
                </a:cubicBezTo>
                <a:moveTo>
                  <a:pt x="3912" y="1026"/>
                </a:moveTo>
                <a:cubicBezTo>
                  <a:pt x="3917" y="1026"/>
                  <a:pt x="3922" y="1024"/>
                  <a:pt x="3928" y="1022"/>
                </a:cubicBezTo>
                <a:cubicBezTo>
                  <a:pt x="3936" y="1017"/>
                  <a:pt x="3942" y="1010"/>
                  <a:pt x="3944" y="1002"/>
                </a:cubicBezTo>
                <a:cubicBezTo>
                  <a:pt x="4047" y="1036"/>
                  <a:pt x="4047" y="1036"/>
                  <a:pt x="4047" y="1036"/>
                </a:cubicBezTo>
                <a:cubicBezTo>
                  <a:pt x="3879" y="1311"/>
                  <a:pt x="3879" y="1311"/>
                  <a:pt x="3879" y="1311"/>
                </a:cubicBezTo>
                <a:cubicBezTo>
                  <a:pt x="3849" y="1300"/>
                  <a:pt x="3849" y="1300"/>
                  <a:pt x="3849" y="1300"/>
                </a:cubicBezTo>
                <a:cubicBezTo>
                  <a:pt x="3905" y="1025"/>
                  <a:pt x="3905" y="1025"/>
                  <a:pt x="3905" y="1025"/>
                </a:cubicBezTo>
                <a:cubicBezTo>
                  <a:pt x="3907" y="1026"/>
                  <a:pt x="3909" y="1026"/>
                  <a:pt x="3912" y="1026"/>
                </a:cubicBezTo>
                <a:moveTo>
                  <a:pt x="2956" y="1178"/>
                </a:moveTo>
                <a:cubicBezTo>
                  <a:pt x="2488" y="1045"/>
                  <a:pt x="2488" y="1045"/>
                  <a:pt x="2488" y="1045"/>
                </a:cubicBezTo>
                <a:cubicBezTo>
                  <a:pt x="2536" y="955"/>
                  <a:pt x="2536" y="955"/>
                  <a:pt x="2536" y="955"/>
                </a:cubicBezTo>
                <a:cubicBezTo>
                  <a:pt x="3065" y="996"/>
                  <a:pt x="3065" y="996"/>
                  <a:pt x="3065" y="996"/>
                </a:cubicBezTo>
                <a:cubicBezTo>
                  <a:pt x="3065" y="996"/>
                  <a:pt x="3066" y="997"/>
                  <a:pt x="3066" y="998"/>
                </a:cubicBezTo>
                <a:cubicBezTo>
                  <a:pt x="3067" y="1001"/>
                  <a:pt x="3069" y="1003"/>
                  <a:pt x="3072" y="1005"/>
                </a:cubicBezTo>
                <a:cubicBezTo>
                  <a:pt x="2956" y="1178"/>
                  <a:pt x="2956" y="1178"/>
                  <a:pt x="2956" y="1178"/>
                </a:cubicBezTo>
                <a:moveTo>
                  <a:pt x="2094" y="1376"/>
                </a:moveTo>
                <a:cubicBezTo>
                  <a:pt x="2470" y="950"/>
                  <a:pt x="2470" y="950"/>
                  <a:pt x="2470" y="950"/>
                </a:cubicBezTo>
                <a:cubicBezTo>
                  <a:pt x="2530" y="954"/>
                  <a:pt x="2530" y="954"/>
                  <a:pt x="2530" y="954"/>
                </a:cubicBezTo>
                <a:cubicBezTo>
                  <a:pt x="2483" y="1044"/>
                  <a:pt x="2483" y="1044"/>
                  <a:pt x="2483" y="1044"/>
                </a:cubicBezTo>
                <a:cubicBezTo>
                  <a:pt x="2482" y="1043"/>
                  <a:pt x="2482" y="1043"/>
                  <a:pt x="2482" y="1043"/>
                </a:cubicBezTo>
                <a:cubicBezTo>
                  <a:pt x="2094" y="1376"/>
                  <a:pt x="2094" y="1376"/>
                  <a:pt x="2094" y="1376"/>
                </a:cubicBezTo>
                <a:moveTo>
                  <a:pt x="3106" y="982"/>
                </a:moveTo>
                <a:cubicBezTo>
                  <a:pt x="3105" y="981"/>
                  <a:pt x="3105" y="979"/>
                  <a:pt x="3104" y="978"/>
                </a:cubicBezTo>
                <a:cubicBezTo>
                  <a:pt x="3103" y="976"/>
                  <a:pt x="3102" y="975"/>
                  <a:pt x="3100" y="973"/>
                </a:cubicBezTo>
                <a:cubicBezTo>
                  <a:pt x="3149" y="914"/>
                  <a:pt x="3149" y="914"/>
                  <a:pt x="3149" y="914"/>
                </a:cubicBezTo>
                <a:cubicBezTo>
                  <a:pt x="3134" y="971"/>
                  <a:pt x="3134" y="971"/>
                  <a:pt x="3134" y="971"/>
                </a:cubicBezTo>
                <a:cubicBezTo>
                  <a:pt x="3106" y="982"/>
                  <a:pt x="3106" y="982"/>
                  <a:pt x="3106" y="982"/>
                </a:cubicBezTo>
                <a:moveTo>
                  <a:pt x="3631" y="1218"/>
                </a:moveTo>
                <a:cubicBezTo>
                  <a:pt x="3373" y="1121"/>
                  <a:pt x="3373" y="1121"/>
                  <a:pt x="3373" y="1121"/>
                </a:cubicBezTo>
                <a:cubicBezTo>
                  <a:pt x="3373" y="1119"/>
                  <a:pt x="3372" y="1117"/>
                  <a:pt x="3371" y="1116"/>
                </a:cubicBezTo>
                <a:cubicBezTo>
                  <a:pt x="3371" y="1115"/>
                  <a:pt x="3370" y="1113"/>
                  <a:pt x="3369" y="1112"/>
                </a:cubicBezTo>
                <a:cubicBezTo>
                  <a:pt x="3589" y="876"/>
                  <a:pt x="3589" y="876"/>
                  <a:pt x="3589" y="876"/>
                </a:cubicBezTo>
                <a:cubicBezTo>
                  <a:pt x="3880" y="977"/>
                  <a:pt x="3880" y="977"/>
                  <a:pt x="3880" y="977"/>
                </a:cubicBezTo>
                <a:cubicBezTo>
                  <a:pt x="3876" y="987"/>
                  <a:pt x="3876" y="998"/>
                  <a:pt x="3881" y="1007"/>
                </a:cubicBezTo>
                <a:cubicBezTo>
                  <a:pt x="3881" y="1008"/>
                  <a:pt x="3881" y="1008"/>
                  <a:pt x="3882" y="1009"/>
                </a:cubicBezTo>
                <a:cubicBezTo>
                  <a:pt x="3631" y="1218"/>
                  <a:pt x="3631" y="1218"/>
                  <a:pt x="3631" y="1218"/>
                </a:cubicBezTo>
                <a:moveTo>
                  <a:pt x="3469" y="873"/>
                </a:moveTo>
                <a:cubicBezTo>
                  <a:pt x="3474" y="873"/>
                  <a:pt x="3480" y="872"/>
                  <a:pt x="3485" y="869"/>
                </a:cubicBezTo>
                <a:cubicBezTo>
                  <a:pt x="3494" y="864"/>
                  <a:pt x="3500" y="856"/>
                  <a:pt x="3503" y="846"/>
                </a:cubicBezTo>
                <a:cubicBezTo>
                  <a:pt x="3584" y="874"/>
                  <a:pt x="3584" y="874"/>
                  <a:pt x="3584" y="874"/>
                </a:cubicBezTo>
                <a:cubicBezTo>
                  <a:pt x="3366" y="1109"/>
                  <a:pt x="3366" y="1109"/>
                  <a:pt x="3366" y="1109"/>
                </a:cubicBezTo>
                <a:cubicBezTo>
                  <a:pt x="3362" y="1107"/>
                  <a:pt x="3358" y="1105"/>
                  <a:pt x="3354" y="1105"/>
                </a:cubicBezTo>
                <a:cubicBezTo>
                  <a:pt x="3351" y="1105"/>
                  <a:pt x="3348" y="1106"/>
                  <a:pt x="3345" y="1107"/>
                </a:cubicBezTo>
                <a:cubicBezTo>
                  <a:pt x="3336" y="1112"/>
                  <a:pt x="3333" y="1122"/>
                  <a:pt x="3336" y="1131"/>
                </a:cubicBezTo>
                <a:cubicBezTo>
                  <a:pt x="3138" y="1251"/>
                  <a:pt x="3138" y="1251"/>
                  <a:pt x="3138" y="1251"/>
                </a:cubicBezTo>
                <a:cubicBezTo>
                  <a:pt x="3108" y="1233"/>
                  <a:pt x="3108" y="1233"/>
                  <a:pt x="3108" y="1233"/>
                </a:cubicBezTo>
                <a:cubicBezTo>
                  <a:pt x="3116" y="1224"/>
                  <a:pt x="3117" y="1210"/>
                  <a:pt x="3111" y="1199"/>
                </a:cubicBezTo>
                <a:cubicBezTo>
                  <a:pt x="3110" y="1195"/>
                  <a:pt x="3108" y="1193"/>
                  <a:pt x="3105" y="1190"/>
                </a:cubicBezTo>
                <a:cubicBezTo>
                  <a:pt x="3443" y="862"/>
                  <a:pt x="3443" y="862"/>
                  <a:pt x="3443" y="862"/>
                </a:cubicBezTo>
                <a:cubicBezTo>
                  <a:pt x="3450" y="869"/>
                  <a:pt x="3459" y="873"/>
                  <a:pt x="3469" y="873"/>
                </a:cubicBezTo>
                <a:moveTo>
                  <a:pt x="3588" y="870"/>
                </a:moveTo>
                <a:cubicBezTo>
                  <a:pt x="3503" y="841"/>
                  <a:pt x="3503" y="841"/>
                  <a:pt x="3503" y="841"/>
                </a:cubicBezTo>
                <a:cubicBezTo>
                  <a:pt x="3504" y="838"/>
                  <a:pt x="3503" y="835"/>
                  <a:pt x="3503" y="832"/>
                </a:cubicBezTo>
                <a:cubicBezTo>
                  <a:pt x="3693" y="757"/>
                  <a:pt x="3693" y="757"/>
                  <a:pt x="3693" y="757"/>
                </a:cubicBezTo>
                <a:cubicBezTo>
                  <a:pt x="3588" y="870"/>
                  <a:pt x="3588" y="870"/>
                  <a:pt x="3588" y="870"/>
                </a:cubicBezTo>
                <a:moveTo>
                  <a:pt x="3151" y="926"/>
                </a:moveTo>
                <a:cubicBezTo>
                  <a:pt x="3156" y="904"/>
                  <a:pt x="3156" y="904"/>
                  <a:pt x="3156" y="904"/>
                </a:cubicBezTo>
                <a:cubicBezTo>
                  <a:pt x="3312" y="710"/>
                  <a:pt x="3312" y="710"/>
                  <a:pt x="3312" y="710"/>
                </a:cubicBezTo>
                <a:cubicBezTo>
                  <a:pt x="3443" y="815"/>
                  <a:pt x="3443" y="815"/>
                  <a:pt x="3443" y="815"/>
                </a:cubicBezTo>
                <a:cubicBezTo>
                  <a:pt x="3434" y="825"/>
                  <a:pt x="3432" y="840"/>
                  <a:pt x="3437" y="852"/>
                </a:cubicBezTo>
                <a:cubicBezTo>
                  <a:pt x="3202" y="945"/>
                  <a:pt x="3202" y="945"/>
                  <a:pt x="3202" y="945"/>
                </a:cubicBezTo>
                <a:cubicBezTo>
                  <a:pt x="3201" y="947"/>
                  <a:pt x="3201" y="949"/>
                  <a:pt x="3200" y="951"/>
                </a:cubicBezTo>
                <a:cubicBezTo>
                  <a:pt x="3439" y="857"/>
                  <a:pt x="3439" y="857"/>
                  <a:pt x="3439" y="857"/>
                </a:cubicBezTo>
                <a:cubicBezTo>
                  <a:pt x="3440" y="858"/>
                  <a:pt x="3440" y="858"/>
                  <a:pt x="3440" y="858"/>
                </a:cubicBezTo>
                <a:cubicBezTo>
                  <a:pt x="3101" y="1187"/>
                  <a:pt x="3101" y="1187"/>
                  <a:pt x="3101" y="1187"/>
                </a:cubicBezTo>
                <a:cubicBezTo>
                  <a:pt x="3096" y="1184"/>
                  <a:pt x="3091" y="1182"/>
                  <a:pt x="3085" y="1182"/>
                </a:cubicBezTo>
                <a:cubicBezTo>
                  <a:pt x="3085" y="1181"/>
                  <a:pt x="3085" y="1181"/>
                  <a:pt x="3085" y="1181"/>
                </a:cubicBezTo>
                <a:cubicBezTo>
                  <a:pt x="3085" y="1181"/>
                  <a:pt x="3084" y="1181"/>
                  <a:pt x="3084" y="1181"/>
                </a:cubicBezTo>
                <a:cubicBezTo>
                  <a:pt x="3083" y="1181"/>
                  <a:pt x="3081" y="1181"/>
                  <a:pt x="3080" y="1181"/>
                </a:cubicBezTo>
                <a:cubicBezTo>
                  <a:pt x="3080" y="1182"/>
                  <a:pt x="3080" y="1182"/>
                  <a:pt x="3080" y="1182"/>
                </a:cubicBezTo>
                <a:cubicBezTo>
                  <a:pt x="3076" y="1183"/>
                  <a:pt x="3073" y="1184"/>
                  <a:pt x="3069" y="1185"/>
                </a:cubicBezTo>
                <a:cubicBezTo>
                  <a:pt x="3061" y="1190"/>
                  <a:pt x="3055" y="1197"/>
                  <a:pt x="3053" y="1206"/>
                </a:cubicBezTo>
                <a:cubicBezTo>
                  <a:pt x="2961" y="1180"/>
                  <a:pt x="2961" y="1180"/>
                  <a:pt x="2961" y="1180"/>
                </a:cubicBezTo>
                <a:cubicBezTo>
                  <a:pt x="3076" y="1007"/>
                  <a:pt x="3076" y="1007"/>
                  <a:pt x="3076" y="1007"/>
                </a:cubicBezTo>
                <a:cubicBezTo>
                  <a:pt x="3079" y="1009"/>
                  <a:pt x="3082" y="1009"/>
                  <a:pt x="3085" y="1009"/>
                </a:cubicBezTo>
                <a:cubicBezTo>
                  <a:pt x="3088" y="1009"/>
                  <a:pt x="3092" y="1009"/>
                  <a:pt x="3095" y="1007"/>
                </a:cubicBezTo>
                <a:cubicBezTo>
                  <a:pt x="3102" y="1003"/>
                  <a:pt x="3106" y="995"/>
                  <a:pt x="3106" y="988"/>
                </a:cubicBezTo>
                <a:cubicBezTo>
                  <a:pt x="3132" y="977"/>
                  <a:pt x="3132" y="977"/>
                  <a:pt x="3132" y="977"/>
                </a:cubicBezTo>
                <a:cubicBezTo>
                  <a:pt x="3088" y="1151"/>
                  <a:pt x="3088" y="1151"/>
                  <a:pt x="3088" y="1151"/>
                </a:cubicBezTo>
                <a:cubicBezTo>
                  <a:pt x="3090" y="1151"/>
                  <a:pt x="3091" y="1152"/>
                  <a:pt x="3093" y="1153"/>
                </a:cubicBezTo>
                <a:cubicBezTo>
                  <a:pt x="3138" y="975"/>
                  <a:pt x="3138" y="975"/>
                  <a:pt x="3138" y="975"/>
                </a:cubicBezTo>
                <a:cubicBezTo>
                  <a:pt x="3166" y="964"/>
                  <a:pt x="3166" y="964"/>
                  <a:pt x="3166" y="964"/>
                </a:cubicBezTo>
                <a:cubicBezTo>
                  <a:pt x="3164" y="963"/>
                  <a:pt x="3162" y="962"/>
                  <a:pt x="3160" y="961"/>
                </a:cubicBezTo>
                <a:cubicBezTo>
                  <a:pt x="3139" y="969"/>
                  <a:pt x="3139" y="969"/>
                  <a:pt x="3139" y="969"/>
                </a:cubicBezTo>
                <a:cubicBezTo>
                  <a:pt x="3148" y="937"/>
                  <a:pt x="3148" y="937"/>
                  <a:pt x="3148" y="937"/>
                </a:cubicBezTo>
                <a:cubicBezTo>
                  <a:pt x="3148" y="933"/>
                  <a:pt x="3149" y="929"/>
                  <a:pt x="3151" y="926"/>
                </a:cubicBezTo>
                <a:moveTo>
                  <a:pt x="3226" y="675"/>
                </a:moveTo>
                <a:cubicBezTo>
                  <a:pt x="3233" y="675"/>
                  <a:pt x="3240" y="674"/>
                  <a:pt x="3246" y="670"/>
                </a:cubicBezTo>
                <a:cubicBezTo>
                  <a:pt x="3250" y="669"/>
                  <a:pt x="3253" y="666"/>
                  <a:pt x="3255" y="664"/>
                </a:cubicBezTo>
                <a:cubicBezTo>
                  <a:pt x="3309" y="707"/>
                  <a:pt x="3309" y="707"/>
                  <a:pt x="3309" y="707"/>
                </a:cubicBezTo>
                <a:cubicBezTo>
                  <a:pt x="3159" y="893"/>
                  <a:pt x="3159" y="893"/>
                  <a:pt x="3159" y="893"/>
                </a:cubicBezTo>
                <a:cubicBezTo>
                  <a:pt x="3215" y="674"/>
                  <a:pt x="3215" y="674"/>
                  <a:pt x="3215" y="674"/>
                </a:cubicBezTo>
                <a:cubicBezTo>
                  <a:pt x="3218" y="675"/>
                  <a:pt x="3222" y="675"/>
                  <a:pt x="3226" y="675"/>
                </a:cubicBezTo>
                <a:moveTo>
                  <a:pt x="3064" y="991"/>
                </a:moveTo>
                <a:cubicBezTo>
                  <a:pt x="2538" y="950"/>
                  <a:pt x="2538" y="950"/>
                  <a:pt x="2538" y="950"/>
                </a:cubicBezTo>
                <a:cubicBezTo>
                  <a:pt x="2707" y="633"/>
                  <a:pt x="2707" y="633"/>
                  <a:pt x="2707" y="633"/>
                </a:cubicBezTo>
                <a:cubicBezTo>
                  <a:pt x="3182" y="636"/>
                  <a:pt x="3182" y="636"/>
                  <a:pt x="3182" y="636"/>
                </a:cubicBezTo>
                <a:cubicBezTo>
                  <a:pt x="3182" y="642"/>
                  <a:pt x="3184" y="647"/>
                  <a:pt x="3186" y="652"/>
                </a:cubicBezTo>
                <a:cubicBezTo>
                  <a:pt x="3192" y="662"/>
                  <a:pt x="3200" y="669"/>
                  <a:pt x="3210" y="673"/>
                </a:cubicBezTo>
                <a:cubicBezTo>
                  <a:pt x="3152" y="902"/>
                  <a:pt x="3152" y="902"/>
                  <a:pt x="3152" y="902"/>
                </a:cubicBezTo>
                <a:cubicBezTo>
                  <a:pt x="3097" y="970"/>
                  <a:pt x="3097" y="970"/>
                  <a:pt x="3097" y="970"/>
                </a:cubicBezTo>
                <a:cubicBezTo>
                  <a:pt x="3093" y="968"/>
                  <a:pt x="3089" y="967"/>
                  <a:pt x="3085" y="967"/>
                </a:cubicBezTo>
                <a:cubicBezTo>
                  <a:pt x="3081" y="967"/>
                  <a:pt x="3078" y="967"/>
                  <a:pt x="3075" y="969"/>
                </a:cubicBezTo>
                <a:cubicBezTo>
                  <a:pt x="3067" y="973"/>
                  <a:pt x="3063" y="982"/>
                  <a:pt x="3064" y="991"/>
                </a:cubicBezTo>
                <a:moveTo>
                  <a:pt x="3312" y="703"/>
                </a:moveTo>
                <a:cubicBezTo>
                  <a:pt x="3259" y="661"/>
                  <a:pt x="3259" y="661"/>
                  <a:pt x="3259" y="661"/>
                </a:cubicBezTo>
                <a:cubicBezTo>
                  <a:pt x="3265" y="654"/>
                  <a:pt x="3269" y="645"/>
                  <a:pt x="3270" y="636"/>
                </a:cubicBezTo>
                <a:cubicBezTo>
                  <a:pt x="3372" y="628"/>
                  <a:pt x="3372" y="628"/>
                  <a:pt x="3372" y="628"/>
                </a:cubicBezTo>
                <a:cubicBezTo>
                  <a:pt x="3312" y="703"/>
                  <a:pt x="3312" y="703"/>
                  <a:pt x="3312" y="703"/>
                </a:cubicBezTo>
                <a:moveTo>
                  <a:pt x="3447" y="812"/>
                </a:moveTo>
                <a:cubicBezTo>
                  <a:pt x="3316" y="706"/>
                  <a:pt x="3316" y="706"/>
                  <a:pt x="3316" y="706"/>
                </a:cubicBezTo>
                <a:cubicBezTo>
                  <a:pt x="3379" y="628"/>
                  <a:pt x="3379" y="628"/>
                  <a:pt x="3379" y="628"/>
                </a:cubicBezTo>
                <a:cubicBezTo>
                  <a:pt x="3750" y="601"/>
                  <a:pt x="3750" y="601"/>
                  <a:pt x="3750" y="601"/>
                </a:cubicBezTo>
                <a:cubicBezTo>
                  <a:pt x="3750" y="606"/>
                  <a:pt x="3751" y="611"/>
                  <a:pt x="3754" y="616"/>
                </a:cubicBezTo>
                <a:cubicBezTo>
                  <a:pt x="3754" y="617"/>
                  <a:pt x="3754" y="617"/>
                  <a:pt x="3754" y="617"/>
                </a:cubicBezTo>
                <a:cubicBezTo>
                  <a:pt x="3494" y="814"/>
                  <a:pt x="3494" y="814"/>
                  <a:pt x="3494" y="814"/>
                </a:cubicBezTo>
                <a:cubicBezTo>
                  <a:pt x="3487" y="808"/>
                  <a:pt x="3478" y="804"/>
                  <a:pt x="3469" y="804"/>
                </a:cubicBezTo>
                <a:cubicBezTo>
                  <a:pt x="3463" y="804"/>
                  <a:pt x="3458" y="805"/>
                  <a:pt x="3453" y="808"/>
                </a:cubicBezTo>
                <a:cubicBezTo>
                  <a:pt x="3451" y="809"/>
                  <a:pt x="3449" y="810"/>
                  <a:pt x="3447" y="812"/>
                </a:cubicBezTo>
                <a:moveTo>
                  <a:pt x="3383" y="623"/>
                </a:moveTo>
                <a:cubicBezTo>
                  <a:pt x="3440" y="552"/>
                  <a:pt x="3440" y="552"/>
                  <a:pt x="3440" y="552"/>
                </a:cubicBezTo>
                <a:cubicBezTo>
                  <a:pt x="3813" y="528"/>
                  <a:pt x="3813" y="528"/>
                  <a:pt x="3813" y="528"/>
                </a:cubicBezTo>
                <a:cubicBezTo>
                  <a:pt x="3795" y="567"/>
                  <a:pt x="3795" y="567"/>
                  <a:pt x="3795" y="567"/>
                </a:cubicBezTo>
                <a:cubicBezTo>
                  <a:pt x="3791" y="566"/>
                  <a:pt x="3788" y="565"/>
                  <a:pt x="3784" y="565"/>
                </a:cubicBezTo>
                <a:cubicBezTo>
                  <a:pt x="3779" y="565"/>
                  <a:pt x="3773" y="567"/>
                  <a:pt x="3768" y="569"/>
                </a:cubicBezTo>
                <a:cubicBezTo>
                  <a:pt x="3758" y="575"/>
                  <a:pt x="3751" y="585"/>
                  <a:pt x="3750" y="596"/>
                </a:cubicBezTo>
                <a:cubicBezTo>
                  <a:pt x="3383" y="623"/>
                  <a:pt x="3383" y="623"/>
                  <a:pt x="3383" y="623"/>
                </a:cubicBezTo>
                <a:moveTo>
                  <a:pt x="3686" y="0"/>
                </a:moveTo>
                <a:cubicBezTo>
                  <a:pt x="3545" y="174"/>
                  <a:pt x="3545" y="174"/>
                  <a:pt x="3545" y="174"/>
                </a:cubicBezTo>
                <a:cubicBezTo>
                  <a:pt x="3249" y="593"/>
                  <a:pt x="3249" y="593"/>
                  <a:pt x="3249" y="593"/>
                </a:cubicBezTo>
                <a:cubicBezTo>
                  <a:pt x="3242" y="589"/>
                  <a:pt x="3234" y="586"/>
                  <a:pt x="3226" y="586"/>
                </a:cubicBezTo>
                <a:cubicBezTo>
                  <a:pt x="3219" y="586"/>
                  <a:pt x="3212" y="588"/>
                  <a:pt x="3205" y="592"/>
                </a:cubicBezTo>
                <a:cubicBezTo>
                  <a:pt x="3190" y="600"/>
                  <a:pt x="3181" y="615"/>
                  <a:pt x="3181" y="631"/>
                </a:cubicBezTo>
                <a:cubicBezTo>
                  <a:pt x="2706" y="628"/>
                  <a:pt x="2706" y="628"/>
                  <a:pt x="2706" y="628"/>
                </a:cubicBezTo>
                <a:cubicBezTo>
                  <a:pt x="2704" y="628"/>
                  <a:pt x="2704" y="628"/>
                  <a:pt x="2704" y="628"/>
                </a:cubicBezTo>
                <a:cubicBezTo>
                  <a:pt x="2533" y="949"/>
                  <a:pt x="2533" y="949"/>
                  <a:pt x="2533" y="949"/>
                </a:cubicBezTo>
                <a:cubicBezTo>
                  <a:pt x="2468" y="944"/>
                  <a:pt x="2468" y="944"/>
                  <a:pt x="2468" y="944"/>
                </a:cubicBezTo>
                <a:cubicBezTo>
                  <a:pt x="2467" y="945"/>
                  <a:pt x="2467" y="945"/>
                  <a:pt x="2467" y="945"/>
                </a:cubicBezTo>
                <a:cubicBezTo>
                  <a:pt x="2069" y="1397"/>
                  <a:pt x="2069" y="1397"/>
                  <a:pt x="2069" y="1397"/>
                </a:cubicBezTo>
                <a:cubicBezTo>
                  <a:pt x="1634" y="1449"/>
                  <a:pt x="1634" y="1449"/>
                  <a:pt x="1634" y="1449"/>
                </a:cubicBezTo>
                <a:cubicBezTo>
                  <a:pt x="1632" y="1451"/>
                  <a:pt x="1630" y="1452"/>
                  <a:pt x="1627" y="1454"/>
                </a:cubicBezTo>
                <a:cubicBezTo>
                  <a:pt x="1626" y="1454"/>
                  <a:pt x="1625" y="1455"/>
                  <a:pt x="1624" y="1455"/>
                </a:cubicBezTo>
                <a:cubicBezTo>
                  <a:pt x="2036" y="1406"/>
                  <a:pt x="2036" y="1406"/>
                  <a:pt x="2036" y="1406"/>
                </a:cubicBezTo>
                <a:cubicBezTo>
                  <a:pt x="1543" y="1536"/>
                  <a:pt x="1543" y="1536"/>
                  <a:pt x="1543" y="1536"/>
                </a:cubicBezTo>
                <a:cubicBezTo>
                  <a:pt x="1543" y="1538"/>
                  <a:pt x="1543" y="1538"/>
                  <a:pt x="1543" y="1538"/>
                </a:cubicBezTo>
                <a:cubicBezTo>
                  <a:pt x="1442" y="1526"/>
                  <a:pt x="1442" y="1526"/>
                  <a:pt x="1442" y="1526"/>
                </a:cubicBezTo>
                <a:cubicBezTo>
                  <a:pt x="1472" y="1473"/>
                  <a:pt x="1472" y="1473"/>
                  <a:pt x="1472" y="1473"/>
                </a:cubicBezTo>
                <a:cubicBezTo>
                  <a:pt x="1602" y="1458"/>
                  <a:pt x="1602" y="1458"/>
                  <a:pt x="1602" y="1458"/>
                </a:cubicBezTo>
                <a:cubicBezTo>
                  <a:pt x="1598" y="1457"/>
                  <a:pt x="1594" y="1456"/>
                  <a:pt x="1590" y="1454"/>
                </a:cubicBezTo>
                <a:cubicBezTo>
                  <a:pt x="1471" y="1469"/>
                  <a:pt x="1471" y="1469"/>
                  <a:pt x="1471" y="1469"/>
                </a:cubicBezTo>
                <a:cubicBezTo>
                  <a:pt x="1469" y="1469"/>
                  <a:pt x="1469" y="1469"/>
                  <a:pt x="1469" y="1469"/>
                </a:cubicBezTo>
                <a:cubicBezTo>
                  <a:pt x="1437" y="1525"/>
                  <a:pt x="1437" y="1525"/>
                  <a:pt x="1437" y="1525"/>
                </a:cubicBezTo>
                <a:cubicBezTo>
                  <a:pt x="1075" y="1484"/>
                  <a:pt x="1075" y="1484"/>
                  <a:pt x="1075" y="1484"/>
                </a:cubicBezTo>
                <a:cubicBezTo>
                  <a:pt x="1074" y="1485"/>
                  <a:pt x="1074" y="1485"/>
                  <a:pt x="1074" y="1485"/>
                </a:cubicBezTo>
                <a:cubicBezTo>
                  <a:pt x="803" y="1885"/>
                  <a:pt x="803" y="1885"/>
                  <a:pt x="803" y="1885"/>
                </a:cubicBezTo>
                <a:cubicBezTo>
                  <a:pt x="795" y="1878"/>
                  <a:pt x="784" y="1874"/>
                  <a:pt x="774" y="1874"/>
                </a:cubicBezTo>
                <a:cubicBezTo>
                  <a:pt x="767" y="1874"/>
                  <a:pt x="760" y="1876"/>
                  <a:pt x="753" y="1880"/>
                </a:cubicBezTo>
                <a:cubicBezTo>
                  <a:pt x="740" y="1886"/>
                  <a:pt x="732" y="1899"/>
                  <a:pt x="730" y="1913"/>
                </a:cubicBezTo>
                <a:cubicBezTo>
                  <a:pt x="224" y="1918"/>
                  <a:pt x="224" y="1918"/>
                  <a:pt x="224" y="1918"/>
                </a:cubicBezTo>
                <a:cubicBezTo>
                  <a:pt x="0" y="1936"/>
                  <a:pt x="0" y="1936"/>
                  <a:pt x="0" y="1936"/>
                </a:cubicBezTo>
                <a:cubicBezTo>
                  <a:pt x="3" y="1942"/>
                  <a:pt x="3" y="1942"/>
                  <a:pt x="3" y="1942"/>
                </a:cubicBezTo>
                <a:cubicBezTo>
                  <a:pt x="224" y="1923"/>
                  <a:pt x="224" y="1923"/>
                  <a:pt x="224" y="1923"/>
                </a:cubicBezTo>
                <a:cubicBezTo>
                  <a:pt x="729" y="1918"/>
                  <a:pt x="729" y="1918"/>
                  <a:pt x="729" y="1918"/>
                </a:cubicBezTo>
                <a:cubicBezTo>
                  <a:pt x="729" y="1925"/>
                  <a:pt x="731" y="1933"/>
                  <a:pt x="734" y="1940"/>
                </a:cubicBezTo>
                <a:cubicBezTo>
                  <a:pt x="738" y="1947"/>
                  <a:pt x="744" y="1953"/>
                  <a:pt x="751" y="1957"/>
                </a:cubicBezTo>
                <a:cubicBezTo>
                  <a:pt x="689" y="2034"/>
                  <a:pt x="689" y="2034"/>
                  <a:pt x="689" y="2034"/>
                </a:cubicBezTo>
                <a:cubicBezTo>
                  <a:pt x="592" y="2042"/>
                  <a:pt x="592" y="2042"/>
                  <a:pt x="592" y="2042"/>
                </a:cubicBezTo>
                <a:cubicBezTo>
                  <a:pt x="357" y="2340"/>
                  <a:pt x="357" y="2340"/>
                  <a:pt x="357" y="2340"/>
                </a:cubicBezTo>
                <a:cubicBezTo>
                  <a:pt x="200" y="2316"/>
                  <a:pt x="200" y="2316"/>
                  <a:pt x="200" y="2316"/>
                </a:cubicBezTo>
                <a:cubicBezTo>
                  <a:pt x="203" y="2322"/>
                  <a:pt x="203" y="2322"/>
                  <a:pt x="203" y="2322"/>
                </a:cubicBezTo>
                <a:cubicBezTo>
                  <a:pt x="354" y="2344"/>
                  <a:pt x="354" y="2344"/>
                  <a:pt x="354" y="2344"/>
                </a:cubicBezTo>
                <a:cubicBezTo>
                  <a:pt x="270" y="2451"/>
                  <a:pt x="270" y="2451"/>
                  <a:pt x="270" y="2451"/>
                </a:cubicBezTo>
                <a:cubicBezTo>
                  <a:pt x="273" y="2456"/>
                  <a:pt x="273" y="2456"/>
                  <a:pt x="273" y="2456"/>
                </a:cubicBezTo>
                <a:cubicBezTo>
                  <a:pt x="360" y="2345"/>
                  <a:pt x="360" y="2345"/>
                  <a:pt x="360" y="2345"/>
                </a:cubicBezTo>
                <a:cubicBezTo>
                  <a:pt x="405" y="2352"/>
                  <a:pt x="405" y="2352"/>
                  <a:pt x="405" y="2352"/>
                </a:cubicBezTo>
                <a:cubicBezTo>
                  <a:pt x="403" y="2359"/>
                  <a:pt x="404" y="2367"/>
                  <a:pt x="408" y="2374"/>
                </a:cubicBezTo>
                <a:cubicBezTo>
                  <a:pt x="412" y="2381"/>
                  <a:pt x="417" y="2386"/>
                  <a:pt x="424" y="2389"/>
                </a:cubicBezTo>
                <a:cubicBezTo>
                  <a:pt x="356" y="2613"/>
                  <a:pt x="356" y="2613"/>
                  <a:pt x="356" y="2613"/>
                </a:cubicBezTo>
                <a:cubicBezTo>
                  <a:pt x="359" y="2619"/>
                  <a:pt x="359" y="2619"/>
                  <a:pt x="359" y="2619"/>
                </a:cubicBezTo>
                <a:cubicBezTo>
                  <a:pt x="429" y="2391"/>
                  <a:pt x="429" y="2391"/>
                  <a:pt x="429" y="2391"/>
                </a:cubicBezTo>
                <a:cubicBezTo>
                  <a:pt x="432" y="2392"/>
                  <a:pt x="435" y="2392"/>
                  <a:pt x="439" y="2392"/>
                </a:cubicBezTo>
                <a:cubicBezTo>
                  <a:pt x="444" y="2392"/>
                  <a:pt x="450" y="2391"/>
                  <a:pt x="455" y="2388"/>
                </a:cubicBezTo>
                <a:cubicBezTo>
                  <a:pt x="470" y="2380"/>
                  <a:pt x="477" y="2363"/>
                  <a:pt x="471" y="2347"/>
                </a:cubicBezTo>
                <a:cubicBezTo>
                  <a:pt x="778" y="2246"/>
                  <a:pt x="778" y="2246"/>
                  <a:pt x="778" y="2246"/>
                </a:cubicBezTo>
                <a:cubicBezTo>
                  <a:pt x="778" y="2247"/>
                  <a:pt x="779" y="2249"/>
                  <a:pt x="780" y="2251"/>
                </a:cubicBezTo>
                <a:cubicBezTo>
                  <a:pt x="781" y="2253"/>
                  <a:pt x="782" y="2254"/>
                  <a:pt x="783" y="2256"/>
                </a:cubicBezTo>
                <a:cubicBezTo>
                  <a:pt x="624" y="2363"/>
                  <a:pt x="624" y="2363"/>
                  <a:pt x="624" y="2363"/>
                </a:cubicBezTo>
                <a:cubicBezTo>
                  <a:pt x="624" y="2365"/>
                  <a:pt x="624" y="2367"/>
                  <a:pt x="624" y="2369"/>
                </a:cubicBezTo>
                <a:cubicBezTo>
                  <a:pt x="786" y="2259"/>
                  <a:pt x="786" y="2259"/>
                  <a:pt x="786" y="2259"/>
                </a:cubicBezTo>
                <a:cubicBezTo>
                  <a:pt x="789" y="2262"/>
                  <a:pt x="792" y="2264"/>
                  <a:pt x="796" y="2266"/>
                </a:cubicBezTo>
                <a:cubicBezTo>
                  <a:pt x="773" y="2349"/>
                  <a:pt x="773" y="2349"/>
                  <a:pt x="773" y="2349"/>
                </a:cubicBezTo>
                <a:cubicBezTo>
                  <a:pt x="624" y="2371"/>
                  <a:pt x="624" y="2371"/>
                  <a:pt x="624" y="2371"/>
                </a:cubicBezTo>
                <a:cubicBezTo>
                  <a:pt x="624" y="2373"/>
                  <a:pt x="623" y="2375"/>
                  <a:pt x="623" y="2376"/>
                </a:cubicBezTo>
                <a:cubicBezTo>
                  <a:pt x="772" y="2354"/>
                  <a:pt x="772" y="2354"/>
                  <a:pt x="772" y="2354"/>
                </a:cubicBezTo>
                <a:cubicBezTo>
                  <a:pt x="690" y="2650"/>
                  <a:pt x="690" y="2650"/>
                  <a:pt x="690" y="2650"/>
                </a:cubicBezTo>
                <a:cubicBezTo>
                  <a:pt x="688" y="2649"/>
                  <a:pt x="686" y="2649"/>
                  <a:pt x="684" y="2649"/>
                </a:cubicBezTo>
                <a:cubicBezTo>
                  <a:pt x="678" y="2649"/>
                  <a:pt x="673" y="2650"/>
                  <a:pt x="668" y="2653"/>
                </a:cubicBezTo>
                <a:cubicBezTo>
                  <a:pt x="654" y="2660"/>
                  <a:pt x="647" y="2675"/>
                  <a:pt x="650" y="2690"/>
                </a:cubicBezTo>
                <a:cubicBezTo>
                  <a:pt x="434" y="2762"/>
                  <a:pt x="434" y="2762"/>
                  <a:pt x="434" y="2762"/>
                </a:cubicBezTo>
                <a:cubicBezTo>
                  <a:pt x="436" y="2766"/>
                  <a:pt x="436" y="2766"/>
                  <a:pt x="436" y="2766"/>
                </a:cubicBezTo>
                <a:cubicBezTo>
                  <a:pt x="651" y="2695"/>
                  <a:pt x="651" y="2695"/>
                  <a:pt x="651" y="2695"/>
                </a:cubicBezTo>
                <a:cubicBezTo>
                  <a:pt x="651" y="2696"/>
                  <a:pt x="652" y="2698"/>
                  <a:pt x="653" y="2700"/>
                </a:cubicBezTo>
                <a:cubicBezTo>
                  <a:pt x="657" y="2708"/>
                  <a:pt x="665" y="2714"/>
                  <a:pt x="674" y="2717"/>
                </a:cubicBezTo>
                <a:cubicBezTo>
                  <a:pt x="643" y="2821"/>
                  <a:pt x="643" y="2821"/>
                  <a:pt x="643" y="2821"/>
                </a:cubicBezTo>
                <a:cubicBezTo>
                  <a:pt x="460" y="2811"/>
                  <a:pt x="460" y="2811"/>
                  <a:pt x="460" y="2811"/>
                </a:cubicBezTo>
                <a:cubicBezTo>
                  <a:pt x="463" y="2817"/>
                  <a:pt x="463" y="2817"/>
                  <a:pt x="463" y="2817"/>
                </a:cubicBezTo>
                <a:cubicBezTo>
                  <a:pt x="641" y="2826"/>
                  <a:pt x="641" y="2826"/>
                  <a:pt x="641" y="2826"/>
                </a:cubicBezTo>
                <a:cubicBezTo>
                  <a:pt x="621" y="2895"/>
                  <a:pt x="621" y="2895"/>
                  <a:pt x="621" y="2895"/>
                </a:cubicBezTo>
                <a:cubicBezTo>
                  <a:pt x="512" y="2911"/>
                  <a:pt x="512" y="2911"/>
                  <a:pt x="512" y="2911"/>
                </a:cubicBezTo>
                <a:cubicBezTo>
                  <a:pt x="514" y="2915"/>
                  <a:pt x="514" y="2915"/>
                  <a:pt x="514" y="2915"/>
                </a:cubicBezTo>
                <a:cubicBezTo>
                  <a:pt x="620" y="2899"/>
                  <a:pt x="620" y="2899"/>
                  <a:pt x="620" y="2899"/>
                </a:cubicBezTo>
                <a:cubicBezTo>
                  <a:pt x="579" y="3038"/>
                  <a:pt x="579" y="3038"/>
                  <a:pt x="579" y="3038"/>
                </a:cubicBezTo>
                <a:cubicBezTo>
                  <a:pt x="583" y="3045"/>
                  <a:pt x="583" y="3045"/>
                  <a:pt x="583" y="3045"/>
                </a:cubicBezTo>
                <a:cubicBezTo>
                  <a:pt x="626" y="2898"/>
                  <a:pt x="626" y="2898"/>
                  <a:pt x="626" y="2898"/>
                </a:cubicBezTo>
                <a:cubicBezTo>
                  <a:pt x="974" y="2846"/>
                  <a:pt x="974" y="2846"/>
                  <a:pt x="974" y="2846"/>
                </a:cubicBezTo>
                <a:cubicBezTo>
                  <a:pt x="1010" y="2821"/>
                  <a:pt x="1010" y="2821"/>
                  <a:pt x="1010" y="2821"/>
                </a:cubicBezTo>
                <a:cubicBezTo>
                  <a:pt x="1097" y="2858"/>
                  <a:pt x="1097" y="2858"/>
                  <a:pt x="1097" y="2858"/>
                </a:cubicBezTo>
                <a:cubicBezTo>
                  <a:pt x="793" y="3446"/>
                  <a:pt x="793" y="3446"/>
                  <a:pt x="793" y="3446"/>
                </a:cubicBezTo>
                <a:cubicBezTo>
                  <a:pt x="796" y="3452"/>
                  <a:pt x="796" y="3452"/>
                  <a:pt x="796" y="3452"/>
                </a:cubicBezTo>
                <a:cubicBezTo>
                  <a:pt x="1103" y="2857"/>
                  <a:pt x="1103" y="2857"/>
                  <a:pt x="1103" y="2857"/>
                </a:cubicBezTo>
                <a:cubicBezTo>
                  <a:pt x="1801" y="2661"/>
                  <a:pt x="1801" y="2661"/>
                  <a:pt x="1801" y="2661"/>
                </a:cubicBezTo>
                <a:cubicBezTo>
                  <a:pt x="1802" y="2661"/>
                  <a:pt x="1802" y="2661"/>
                  <a:pt x="1802" y="2661"/>
                </a:cubicBezTo>
                <a:cubicBezTo>
                  <a:pt x="1803" y="2660"/>
                  <a:pt x="1803" y="2660"/>
                  <a:pt x="1803" y="2660"/>
                </a:cubicBezTo>
                <a:cubicBezTo>
                  <a:pt x="2429" y="2083"/>
                  <a:pt x="2429" y="2083"/>
                  <a:pt x="2429" y="2083"/>
                </a:cubicBezTo>
                <a:cubicBezTo>
                  <a:pt x="3259" y="1896"/>
                  <a:pt x="3259" y="1896"/>
                  <a:pt x="3259" y="1896"/>
                </a:cubicBezTo>
                <a:cubicBezTo>
                  <a:pt x="3261" y="1895"/>
                  <a:pt x="3261" y="1895"/>
                  <a:pt x="3261" y="1895"/>
                </a:cubicBezTo>
                <a:cubicBezTo>
                  <a:pt x="3261" y="1894"/>
                  <a:pt x="3261" y="1894"/>
                  <a:pt x="3261" y="1894"/>
                </a:cubicBezTo>
                <a:cubicBezTo>
                  <a:pt x="3818" y="1431"/>
                  <a:pt x="3818" y="1431"/>
                  <a:pt x="3818" y="1431"/>
                </a:cubicBezTo>
                <a:cubicBezTo>
                  <a:pt x="4483" y="1516"/>
                  <a:pt x="4483" y="1516"/>
                  <a:pt x="4483" y="1516"/>
                </a:cubicBezTo>
                <a:cubicBezTo>
                  <a:pt x="4480" y="1510"/>
                  <a:pt x="4480" y="1510"/>
                  <a:pt x="4480" y="1510"/>
                </a:cubicBezTo>
                <a:cubicBezTo>
                  <a:pt x="3823" y="1426"/>
                  <a:pt x="3823" y="1426"/>
                  <a:pt x="3823" y="1426"/>
                </a:cubicBezTo>
                <a:cubicBezTo>
                  <a:pt x="3842" y="1334"/>
                  <a:pt x="3842" y="1334"/>
                  <a:pt x="3842" y="1334"/>
                </a:cubicBezTo>
                <a:cubicBezTo>
                  <a:pt x="3883" y="1318"/>
                  <a:pt x="3883" y="1318"/>
                  <a:pt x="3883" y="1318"/>
                </a:cubicBezTo>
                <a:cubicBezTo>
                  <a:pt x="4123" y="1061"/>
                  <a:pt x="4123" y="1061"/>
                  <a:pt x="4123" y="1061"/>
                </a:cubicBezTo>
                <a:cubicBezTo>
                  <a:pt x="4269" y="1109"/>
                  <a:pt x="4269" y="1109"/>
                  <a:pt x="4269" y="1109"/>
                </a:cubicBezTo>
                <a:cubicBezTo>
                  <a:pt x="4265" y="1101"/>
                  <a:pt x="4265" y="1101"/>
                  <a:pt x="4265" y="1101"/>
                </a:cubicBezTo>
                <a:cubicBezTo>
                  <a:pt x="4128" y="1056"/>
                  <a:pt x="4128" y="1056"/>
                  <a:pt x="4128" y="1056"/>
                </a:cubicBezTo>
                <a:cubicBezTo>
                  <a:pt x="4201" y="979"/>
                  <a:pt x="4201" y="979"/>
                  <a:pt x="4201" y="979"/>
                </a:cubicBezTo>
                <a:cubicBezTo>
                  <a:pt x="4198" y="974"/>
                  <a:pt x="4198" y="974"/>
                  <a:pt x="4198" y="974"/>
                </a:cubicBezTo>
                <a:cubicBezTo>
                  <a:pt x="4123" y="1055"/>
                  <a:pt x="4123" y="1055"/>
                  <a:pt x="4123" y="1055"/>
                </a:cubicBezTo>
                <a:cubicBezTo>
                  <a:pt x="4055" y="1033"/>
                  <a:pt x="4055" y="1033"/>
                  <a:pt x="4055" y="1033"/>
                </a:cubicBezTo>
                <a:cubicBezTo>
                  <a:pt x="4149" y="880"/>
                  <a:pt x="4149" y="880"/>
                  <a:pt x="4149" y="880"/>
                </a:cubicBezTo>
                <a:cubicBezTo>
                  <a:pt x="4146" y="875"/>
                  <a:pt x="4146" y="875"/>
                  <a:pt x="4146" y="875"/>
                </a:cubicBezTo>
                <a:cubicBezTo>
                  <a:pt x="4050" y="1031"/>
                  <a:pt x="4050" y="1031"/>
                  <a:pt x="4050" y="1031"/>
                </a:cubicBezTo>
                <a:cubicBezTo>
                  <a:pt x="3946" y="997"/>
                  <a:pt x="3946" y="997"/>
                  <a:pt x="3946" y="997"/>
                </a:cubicBezTo>
                <a:cubicBezTo>
                  <a:pt x="3947" y="990"/>
                  <a:pt x="3946" y="982"/>
                  <a:pt x="3942" y="975"/>
                </a:cubicBezTo>
                <a:cubicBezTo>
                  <a:pt x="3941" y="973"/>
                  <a:pt x="3939" y="971"/>
                  <a:pt x="3938" y="969"/>
                </a:cubicBezTo>
                <a:cubicBezTo>
                  <a:pt x="4122" y="830"/>
                  <a:pt x="4122" y="830"/>
                  <a:pt x="4122" y="830"/>
                </a:cubicBezTo>
                <a:cubicBezTo>
                  <a:pt x="4120" y="825"/>
                  <a:pt x="4120" y="825"/>
                  <a:pt x="4120" y="825"/>
                </a:cubicBezTo>
                <a:cubicBezTo>
                  <a:pt x="3934" y="965"/>
                  <a:pt x="3934" y="965"/>
                  <a:pt x="3934" y="965"/>
                </a:cubicBezTo>
                <a:cubicBezTo>
                  <a:pt x="3928" y="960"/>
                  <a:pt x="3920" y="957"/>
                  <a:pt x="3911" y="957"/>
                </a:cubicBezTo>
                <a:cubicBezTo>
                  <a:pt x="3906" y="957"/>
                  <a:pt x="3901" y="958"/>
                  <a:pt x="3895" y="961"/>
                </a:cubicBezTo>
                <a:cubicBezTo>
                  <a:pt x="3890" y="964"/>
                  <a:pt x="3885" y="968"/>
                  <a:pt x="3882" y="973"/>
                </a:cubicBezTo>
                <a:cubicBezTo>
                  <a:pt x="3593" y="872"/>
                  <a:pt x="3593" y="872"/>
                  <a:pt x="3593" y="872"/>
                </a:cubicBezTo>
                <a:cubicBezTo>
                  <a:pt x="3703" y="754"/>
                  <a:pt x="3703" y="754"/>
                  <a:pt x="3703" y="754"/>
                </a:cubicBezTo>
                <a:cubicBezTo>
                  <a:pt x="4053" y="699"/>
                  <a:pt x="4053" y="699"/>
                  <a:pt x="4053" y="699"/>
                </a:cubicBezTo>
                <a:cubicBezTo>
                  <a:pt x="4051" y="694"/>
                  <a:pt x="4051" y="694"/>
                  <a:pt x="4051" y="694"/>
                </a:cubicBezTo>
                <a:cubicBezTo>
                  <a:pt x="3701" y="749"/>
                  <a:pt x="3701" y="749"/>
                  <a:pt x="3701" y="749"/>
                </a:cubicBezTo>
                <a:cubicBezTo>
                  <a:pt x="3701" y="749"/>
                  <a:pt x="3701" y="749"/>
                  <a:pt x="3701" y="749"/>
                </a:cubicBezTo>
                <a:cubicBezTo>
                  <a:pt x="3501" y="827"/>
                  <a:pt x="3501" y="827"/>
                  <a:pt x="3501" y="827"/>
                </a:cubicBezTo>
                <a:cubicBezTo>
                  <a:pt x="3501" y="825"/>
                  <a:pt x="3500" y="824"/>
                  <a:pt x="3499" y="822"/>
                </a:cubicBezTo>
                <a:cubicBezTo>
                  <a:pt x="3499" y="821"/>
                  <a:pt x="3498" y="819"/>
                  <a:pt x="3497" y="818"/>
                </a:cubicBezTo>
                <a:cubicBezTo>
                  <a:pt x="3757" y="621"/>
                  <a:pt x="3757" y="621"/>
                  <a:pt x="3757" y="621"/>
                </a:cubicBezTo>
                <a:cubicBezTo>
                  <a:pt x="3764" y="630"/>
                  <a:pt x="3774" y="635"/>
                  <a:pt x="3784" y="635"/>
                </a:cubicBezTo>
                <a:cubicBezTo>
                  <a:pt x="3790" y="635"/>
                  <a:pt x="3795" y="633"/>
                  <a:pt x="3801" y="631"/>
                </a:cubicBezTo>
                <a:cubicBezTo>
                  <a:pt x="3809" y="626"/>
                  <a:pt x="3815" y="619"/>
                  <a:pt x="3817" y="610"/>
                </a:cubicBezTo>
                <a:cubicBezTo>
                  <a:pt x="4045" y="683"/>
                  <a:pt x="4045" y="683"/>
                  <a:pt x="4045" y="683"/>
                </a:cubicBezTo>
                <a:cubicBezTo>
                  <a:pt x="4042" y="677"/>
                  <a:pt x="4042" y="677"/>
                  <a:pt x="4042" y="677"/>
                </a:cubicBezTo>
                <a:cubicBezTo>
                  <a:pt x="3819" y="606"/>
                  <a:pt x="3819" y="606"/>
                  <a:pt x="3819" y="606"/>
                </a:cubicBezTo>
                <a:cubicBezTo>
                  <a:pt x="3820" y="598"/>
                  <a:pt x="3819" y="591"/>
                  <a:pt x="3815" y="584"/>
                </a:cubicBezTo>
                <a:cubicBezTo>
                  <a:pt x="3811" y="577"/>
                  <a:pt x="3806" y="572"/>
                  <a:pt x="3799" y="569"/>
                </a:cubicBezTo>
                <a:cubicBezTo>
                  <a:pt x="3819" y="528"/>
                  <a:pt x="3819" y="528"/>
                  <a:pt x="3819" y="528"/>
                </a:cubicBezTo>
                <a:cubicBezTo>
                  <a:pt x="3959" y="519"/>
                  <a:pt x="3959" y="519"/>
                  <a:pt x="3959" y="519"/>
                </a:cubicBezTo>
                <a:cubicBezTo>
                  <a:pt x="3957" y="514"/>
                  <a:pt x="3957" y="514"/>
                  <a:pt x="3957" y="514"/>
                </a:cubicBezTo>
                <a:cubicBezTo>
                  <a:pt x="3822" y="523"/>
                  <a:pt x="3822" y="523"/>
                  <a:pt x="3822" y="523"/>
                </a:cubicBezTo>
                <a:cubicBezTo>
                  <a:pt x="3889" y="385"/>
                  <a:pt x="3889" y="385"/>
                  <a:pt x="3889" y="385"/>
                </a:cubicBezTo>
                <a:cubicBezTo>
                  <a:pt x="3886" y="379"/>
                  <a:pt x="3886" y="379"/>
                  <a:pt x="3886" y="379"/>
                </a:cubicBezTo>
                <a:cubicBezTo>
                  <a:pt x="3816" y="523"/>
                  <a:pt x="3816" y="523"/>
                  <a:pt x="3816" y="523"/>
                </a:cubicBezTo>
                <a:cubicBezTo>
                  <a:pt x="3437" y="547"/>
                  <a:pt x="3437" y="547"/>
                  <a:pt x="3437" y="547"/>
                </a:cubicBezTo>
                <a:cubicBezTo>
                  <a:pt x="3376" y="623"/>
                  <a:pt x="3376" y="623"/>
                  <a:pt x="3376" y="623"/>
                </a:cubicBezTo>
                <a:cubicBezTo>
                  <a:pt x="3270" y="631"/>
                  <a:pt x="3270" y="631"/>
                  <a:pt x="3270" y="631"/>
                </a:cubicBezTo>
                <a:cubicBezTo>
                  <a:pt x="3270" y="624"/>
                  <a:pt x="3269" y="617"/>
                  <a:pt x="3265" y="610"/>
                </a:cubicBezTo>
                <a:cubicBezTo>
                  <a:pt x="3262" y="604"/>
                  <a:pt x="3258" y="599"/>
                  <a:pt x="3253" y="596"/>
                </a:cubicBezTo>
                <a:cubicBezTo>
                  <a:pt x="3487" y="264"/>
                  <a:pt x="3487" y="264"/>
                  <a:pt x="3487" y="264"/>
                </a:cubicBezTo>
                <a:cubicBezTo>
                  <a:pt x="3489" y="255"/>
                  <a:pt x="3495" y="247"/>
                  <a:pt x="3503" y="241"/>
                </a:cubicBezTo>
                <a:cubicBezTo>
                  <a:pt x="3549" y="177"/>
                  <a:pt x="3549" y="177"/>
                  <a:pt x="3549" y="177"/>
                </a:cubicBezTo>
                <a:cubicBezTo>
                  <a:pt x="3689" y="5"/>
                  <a:pt x="3689" y="5"/>
                  <a:pt x="3689" y="5"/>
                </a:cubicBezTo>
                <a:cubicBezTo>
                  <a:pt x="3686" y="0"/>
                  <a:pt x="3686" y="0"/>
                  <a:pt x="3686" y="0"/>
                </a:cubicBezTo>
              </a:path>
            </a:pathLst>
          </a:custGeom>
          <a:solidFill>
            <a:schemeClr val="tx2">
              <a:alpha val="16000"/>
            </a:schemeClr>
          </a:solidFill>
          <a:ln>
            <a:noFill/>
          </a:ln>
        </p:spPr>
        <p:txBody>
          <a:bodyPr vert="horz" wrap="square" lIns="91440" tIns="45720" rIns="91440" bIns="45720" numCol="1" anchor="t" anchorCtr="0" compatLnSpc="1"/>
          <a:lstStyle/>
          <a:p>
            <a:endParaRPr lang="zh-CN" altLang="en-US"/>
          </a:p>
        </p:txBody>
      </p:sp>
      <p:sp>
        <p:nvSpPr>
          <p:cNvPr id="65" name="文本框 64"/>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66" name="直接连接符 65"/>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4187499" y="191468"/>
            <a:ext cx="3814787" cy="829945"/>
          </a:xfrm>
          <a:prstGeom prst="rect">
            <a:avLst/>
          </a:prstGeom>
        </p:spPr>
        <p:txBody>
          <a:bodyPr wrap="square">
            <a:spAutoFit/>
          </a:bodyPr>
          <a:lstStyle/>
          <a:p>
            <a:pPr algn="ctr">
              <a:lnSpc>
                <a:spcPct val="120000"/>
              </a:lnSpc>
            </a:pPr>
            <a:r>
              <a:rPr lang="zh-CN" altLang="en-US"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主要功能</a:t>
            </a:r>
            <a:r>
              <a:rPr lang="zh-CN" altLang="en-US"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类图</a:t>
            </a:r>
            <a:endParaRPr lang="en-US" altLang="zh-CN" sz="4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cxnSp>
        <p:nvCxnSpPr>
          <p:cNvPr id="5" name="直接连接符 4"/>
          <p:cNvCxnSpPr>
            <a:stCxn id="88" idx="2"/>
            <a:endCxn id="87" idx="5"/>
          </p:cNvCxnSpPr>
          <p:nvPr/>
        </p:nvCxnSpPr>
        <p:spPr>
          <a:xfrm>
            <a:off x="311019" y="4017571"/>
            <a:ext cx="640772" cy="6206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11"/>
          <p:cNvCxnSpPr>
            <a:stCxn id="81" idx="1"/>
            <a:endCxn id="80" idx="5"/>
          </p:cNvCxnSpPr>
          <p:nvPr/>
        </p:nvCxnSpPr>
        <p:spPr>
          <a:xfrm>
            <a:off x="114449" y="3156200"/>
            <a:ext cx="368021" cy="303909"/>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12"/>
          <p:cNvCxnSpPr>
            <a:stCxn id="80" idx="1"/>
            <a:endCxn id="88" idx="5"/>
          </p:cNvCxnSpPr>
          <p:nvPr/>
        </p:nvCxnSpPr>
        <p:spPr>
          <a:xfrm flipH="1">
            <a:off x="281621" y="3499120"/>
            <a:ext cx="232171" cy="502330"/>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a:stCxn id="88" idx="7"/>
          </p:cNvCxnSpPr>
          <p:nvPr/>
        </p:nvCxnSpPr>
        <p:spPr>
          <a:xfrm flipH="1">
            <a:off x="126438" y="4026960"/>
            <a:ext cx="152395" cy="44254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a:stCxn id="82" idx="2"/>
          </p:cNvCxnSpPr>
          <p:nvPr/>
        </p:nvCxnSpPr>
        <p:spPr>
          <a:xfrm flipV="1">
            <a:off x="152387" y="4509317"/>
            <a:ext cx="511612" cy="4645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a:stCxn id="84" idx="4"/>
          </p:cNvCxnSpPr>
          <p:nvPr/>
        </p:nvCxnSpPr>
        <p:spPr>
          <a:xfrm flipV="1">
            <a:off x="413843" y="4544020"/>
            <a:ext cx="287319" cy="4731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endCxn id="90" idx="4"/>
          </p:cNvCxnSpPr>
          <p:nvPr/>
        </p:nvCxnSpPr>
        <p:spPr>
          <a:xfrm>
            <a:off x="47971" y="4573825"/>
            <a:ext cx="101544" cy="88701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a:stCxn id="84" idx="7"/>
          </p:cNvCxnSpPr>
          <p:nvPr/>
        </p:nvCxnSpPr>
        <p:spPr>
          <a:xfrm flipH="1">
            <a:off x="126361" y="5073643"/>
            <a:ext cx="256506" cy="42578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a:stCxn id="84" idx="1"/>
            <a:endCxn id="83" idx="5"/>
          </p:cNvCxnSpPr>
          <p:nvPr/>
        </p:nvCxnSpPr>
        <p:spPr>
          <a:xfrm>
            <a:off x="431883" y="5079001"/>
            <a:ext cx="159781" cy="9373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a:stCxn id="85" idx="4"/>
          </p:cNvCxnSpPr>
          <p:nvPr/>
        </p:nvCxnSpPr>
        <p:spPr>
          <a:xfrm flipH="1" flipV="1">
            <a:off x="717261" y="4531895"/>
            <a:ext cx="465790" cy="72089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a:stCxn id="83" idx="7"/>
            <a:endCxn id="90" idx="1"/>
          </p:cNvCxnSpPr>
          <p:nvPr/>
        </p:nvCxnSpPr>
        <p:spPr>
          <a:xfrm flipH="1" flipV="1">
            <a:off x="161866" y="5503176"/>
            <a:ext cx="425954" cy="548347"/>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79" idx="3"/>
            <a:endCxn id="83" idx="0"/>
          </p:cNvCxnSpPr>
          <p:nvPr/>
        </p:nvCxnSpPr>
        <p:spPr>
          <a:xfrm flipV="1">
            <a:off x="387547" y="6060728"/>
            <a:ext cx="217060" cy="623641"/>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接连接符 71"/>
          <p:cNvCxnSpPr>
            <a:stCxn id="84" idx="2"/>
            <a:endCxn id="85" idx="6"/>
          </p:cNvCxnSpPr>
          <p:nvPr/>
        </p:nvCxnSpPr>
        <p:spPr>
          <a:xfrm>
            <a:off x="444713" y="5055602"/>
            <a:ext cx="699551" cy="22832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4" name="直接连接符 73"/>
          <p:cNvCxnSpPr>
            <a:stCxn id="89" idx="3"/>
            <a:endCxn id="87" idx="0"/>
          </p:cNvCxnSpPr>
          <p:nvPr/>
        </p:nvCxnSpPr>
        <p:spPr>
          <a:xfrm flipV="1">
            <a:off x="706168" y="4142022"/>
            <a:ext cx="263822" cy="35063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5" name="直接连接符 74"/>
          <p:cNvCxnSpPr>
            <a:stCxn id="85" idx="0"/>
            <a:endCxn id="83" idx="2"/>
          </p:cNvCxnSpPr>
          <p:nvPr/>
        </p:nvCxnSpPr>
        <p:spPr>
          <a:xfrm flipH="1">
            <a:off x="632193" y="5322716"/>
            <a:ext cx="543214" cy="715863"/>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a:stCxn id="83" idx="2"/>
            <a:endCxn id="91" idx="6"/>
          </p:cNvCxnSpPr>
          <p:nvPr/>
        </p:nvCxnSpPr>
        <p:spPr>
          <a:xfrm>
            <a:off x="632193" y="6038579"/>
            <a:ext cx="636954" cy="4009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7" name="直接连接符 76"/>
          <p:cNvCxnSpPr>
            <a:stCxn id="91" idx="1"/>
            <a:endCxn id="92" idx="4"/>
          </p:cNvCxnSpPr>
          <p:nvPr/>
        </p:nvCxnSpPr>
        <p:spPr>
          <a:xfrm>
            <a:off x="1311066" y="6101664"/>
            <a:ext cx="553226" cy="400554"/>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78" name="直接连接符 77"/>
          <p:cNvCxnSpPr>
            <a:stCxn id="91" idx="0"/>
            <a:endCxn id="79" idx="2"/>
          </p:cNvCxnSpPr>
          <p:nvPr/>
        </p:nvCxnSpPr>
        <p:spPr>
          <a:xfrm flipH="1">
            <a:off x="397493" y="6107210"/>
            <a:ext cx="894563" cy="611255"/>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sp>
        <p:nvSpPr>
          <p:cNvPr id="79" name="椭圆 78"/>
          <p:cNvSpPr/>
          <p:nvPr/>
        </p:nvSpPr>
        <p:spPr>
          <a:xfrm rot="11174285">
            <a:off x="304955" y="6667017"/>
            <a:ext cx="92812" cy="92812"/>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0" name="椭圆 79"/>
          <p:cNvSpPr/>
          <p:nvPr/>
        </p:nvSpPr>
        <p:spPr>
          <a:xfrm rot="11174285">
            <a:off x="473116" y="3454599"/>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rot="11174285">
            <a:off x="57754" y="3094147"/>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2" name="椭圆 81"/>
          <p:cNvSpPr/>
          <p:nvPr/>
        </p:nvSpPr>
        <p:spPr>
          <a:xfrm rot="11174285">
            <a:off x="82248" y="4516779"/>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3" name="椭圆 82"/>
          <p:cNvSpPr/>
          <p:nvPr/>
        </p:nvSpPr>
        <p:spPr>
          <a:xfrm rot="11174285">
            <a:off x="582310" y="6010845"/>
            <a:ext cx="50031" cy="500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椭圆 83"/>
          <p:cNvSpPr/>
          <p:nvPr/>
        </p:nvSpPr>
        <p:spPr>
          <a:xfrm rot="11174285">
            <a:off x="375188" y="5016948"/>
            <a:ext cx="69731" cy="697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5" name="椭圆 84"/>
          <p:cNvSpPr/>
          <p:nvPr/>
        </p:nvSpPr>
        <p:spPr>
          <a:xfrm rot="11174285">
            <a:off x="1144056" y="5252577"/>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椭圆 85"/>
          <p:cNvSpPr/>
          <p:nvPr/>
        </p:nvSpPr>
        <p:spPr>
          <a:xfrm rot="11174285">
            <a:off x="1618499" y="4666992"/>
            <a:ext cx="50031" cy="50031"/>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7" name="椭圆 86"/>
          <p:cNvSpPr/>
          <p:nvPr/>
        </p:nvSpPr>
        <p:spPr>
          <a:xfrm rot="11174285">
            <a:off x="938639" y="4071884"/>
            <a:ext cx="70347" cy="70347"/>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8" name="椭圆 87"/>
          <p:cNvSpPr/>
          <p:nvPr/>
        </p:nvSpPr>
        <p:spPr>
          <a:xfrm rot="11174285">
            <a:off x="274836" y="3997454"/>
            <a:ext cx="36291" cy="3629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rot="11174285">
            <a:off x="677838" y="4486705"/>
            <a:ext cx="31836" cy="31836"/>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椭圆 89"/>
          <p:cNvSpPr/>
          <p:nvPr/>
        </p:nvSpPr>
        <p:spPr>
          <a:xfrm rot="11174285">
            <a:off x="123052" y="5460694"/>
            <a:ext cx="47738" cy="4773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1" name="椭圆 90"/>
          <p:cNvSpPr/>
          <p:nvPr/>
        </p:nvSpPr>
        <p:spPr>
          <a:xfrm rot="11174285">
            <a:off x="1268993" y="6055615"/>
            <a:ext cx="51748" cy="51748"/>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椭圆 91"/>
          <p:cNvSpPr/>
          <p:nvPr/>
        </p:nvSpPr>
        <p:spPr>
          <a:xfrm rot="11174285">
            <a:off x="1825297" y="6502010"/>
            <a:ext cx="70347" cy="70347"/>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椭圆 92"/>
          <p:cNvSpPr/>
          <p:nvPr/>
        </p:nvSpPr>
        <p:spPr>
          <a:xfrm rot="11174285">
            <a:off x="2250812" y="7014678"/>
            <a:ext cx="97490" cy="97490"/>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rot="11174285">
            <a:off x="2992857" y="6770139"/>
            <a:ext cx="69731" cy="69731"/>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rot="11174285">
            <a:off x="2096191" y="6089493"/>
            <a:ext cx="42564" cy="42564"/>
          </a:xfrm>
          <a:prstGeom prst="ellipse">
            <a:avLst/>
          </a:prstGeom>
          <a:solidFill>
            <a:schemeClr val="tx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6" name="直接连接符 95"/>
          <p:cNvCxnSpPr>
            <a:endCxn id="81" idx="5"/>
          </p:cNvCxnSpPr>
          <p:nvPr/>
        </p:nvCxnSpPr>
        <p:spPr>
          <a:xfrm>
            <a:off x="-278951" y="2488988"/>
            <a:ext cx="349742" cy="612838"/>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接连接符 96"/>
          <p:cNvCxnSpPr/>
          <p:nvPr/>
        </p:nvCxnSpPr>
        <p:spPr>
          <a:xfrm flipH="1">
            <a:off x="1269146" y="6564320"/>
            <a:ext cx="587502" cy="552856"/>
          </a:xfrm>
          <a:prstGeom prst="line">
            <a:avLst/>
          </a:prstGeom>
          <a:ln>
            <a:solidFill>
              <a:schemeClr val="tx2">
                <a:alpha val="50000"/>
              </a:schemeClr>
            </a:solidFill>
          </a:ln>
        </p:spPr>
        <p:style>
          <a:lnRef idx="1">
            <a:schemeClr val="accent1"/>
          </a:lnRef>
          <a:fillRef idx="0">
            <a:schemeClr val="accent1"/>
          </a:fillRef>
          <a:effectRef idx="0">
            <a:schemeClr val="accent1"/>
          </a:effectRef>
          <a:fontRef idx="minor">
            <a:schemeClr val="tx1"/>
          </a:fontRef>
        </p:style>
      </p:cxnSp>
      <p:pic>
        <p:nvPicPr>
          <p:cNvPr id="18" name="图片 15"/>
          <p:cNvPicPr>
            <a:picLocks noChangeAspect="1"/>
          </p:cNvPicPr>
          <p:nvPr/>
        </p:nvPicPr>
        <p:blipFill>
          <a:blip r:embed="rId1"/>
          <a:stretch>
            <a:fillRect/>
          </a:stretch>
        </p:blipFill>
        <p:spPr>
          <a:xfrm>
            <a:off x="934720" y="1021715"/>
            <a:ext cx="10567035" cy="4803140"/>
          </a:xfrm>
          <a:prstGeom prst="rect">
            <a:avLst/>
          </a:prstGeom>
          <a:noFill/>
          <a:ln>
            <a:noFill/>
          </a:ln>
        </p:spPr>
      </p:pic>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ID" val="_1*i*3"/>
  <p:tag name="KSO_WM_UNIT_LAYERLEVEL" val="1"/>
  <p:tag name="KSO_WM_TAG_VERSION" val="1.0"/>
  <p:tag name="KSO_WM_BEAUTIFY_FLAG" val="#wm#"/>
  <p:tag name="KSO_WM_UNIT_TYPE" val="i"/>
  <p:tag name="KSO_WM_UNIT_INDEX" val="3"/>
  <p:tag name="KSO_WM_UNIT_DIAGRAM_ISNUMVISUAL" val="0"/>
  <p:tag name="KSO_WM_UNIT_DIAGRAM_ISREFERUNIT" val="0"/>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ID" val="_1*i*4"/>
  <p:tag name="KSO_WM_UNIT_LAYERLEVEL" val="1"/>
  <p:tag name="KSO_WM_TAG_VERSION" val="1.0"/>
  <p:tag name="KSO_WM_BEAUTIFY_FLAG" val="#wm#"/>
  <p:tag name="KSO_WM_UNIT_TYPE" val="i"/>
  <p:tag name="KSO_WM_UNIT_INDEX" val="4"/>
  <p:tag name="KSO_WM_UNIT_DIAGRAM_ISNUMVISUAL" val="0"/>
  <p:tag name="KSO_WM_UNIT_DIAGRAM_ISREFERUNIT" val="0"/>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ID" val="_1*i*2"/>
  <p:tag name="KSO_WM_UNIT_LAYERLEVEL" val="1"/>
  <p:tag name="KSO_WM_TAG_VERSION" val="1.0"/>
  <p:tag name="KSO_WM_BEAUTIFY_FLAG" val="#wm#"/>
  <p:tag name="KSO_WM_UNIT_TYPE" val="i"/>
  <p:tag name="KSO_WM_UNIT_INDEX" val="2"/>
  <p:tag name="KSO_WM_UNIT_DIAGRAM_ISNUMVISUAL" val="0"/>
  <p:tag name="KSO_WM_UNIT_DIAGRAM_ISREFERUNIT" val="0"/>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6.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96577"/>
</p:tagLst>
</file>

<file path=ppt/tags/tag67.xml><?xml version="1.0" encoding="utf-8"?>
<p:tagLst xmlns:p="http://schemas.openxmlformats.org/presentationml/2006/main">
  <p:tag name="KSO_WM_TAG_VERSION" val="1.0"/>
  <p:tag name="KSO_WM_BEAUTIFY_FLAG" val="#wm#"/>
  <p:tag name="KSO_WM_UNIT_HIGHLIGHT" val="0"/>
  <p:tag name="KSO_WM_UNIT_COMPATIBLE" val="0"/>
  <p:tag name="KSO_WM_UNIT_DIAGRAM_ISNUMVISUAL" val="0"/>
  <p:tag name="KSO_WM_UNIT_DIAGRAM_ISREFERUNIT" val="0"/>
  <p:tag name="KSO_WM_UNIT_ID" val="_0**"/>
  <p:tag name="KSO_WM_UNIT_LAYERLEVEL" val="1"/>
  <p:tag name="KSO_WM_TEMPLATE_CATEGORY" val="custom"/>
  <p:tag name="KSO_WM_TEMPLATE_INDEX" val="20196577"/>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1.xml><?xml version="1.0" encoding="utf-8"?>
<p:tagLst xmlns:p="http://schemas.openxmlformats.org/presentationml/2006/main">
  <p:tag name="KSO_WM_TAG_VERSION" val="1.0"/>
  <p:tag name="KSO_WM_BEAUTIFY_FLAG" val="#wm#"/>
  <p:tag name="KSO_WM_COMBINE_RELATE_SLIDE_ID" val="background20177529_1"/>
  <p:tag name="KSO_WM_TEMPLATE_CATEGORY" val="custom"/>
  <p:tag name="KSO_WM_TEMPLATE_INDEX" val="20196577"/>
  <p:tag name="KSO_WM_TEMPLATE_SUBCATEGORY" val="0"/>
  <p:tag name="KSO_WM_TEMPLATE_THUMBS_INDEX" val="1、2、5、6、12、13、16、21、28、29、30、"/>
</p:tagLst>
</file>

<file path=ppt/tags/tag72.xml><?xml version="1.0" encoding="utf-8"?>
<p:tagLst xmlns:p="http://schemas.openxmlformats.org/presentationml/2006/main">
  <p:tag name="TABLE_ENDDRAG_ORIGIN_RECT" val="870*232"/>
  <p:tag name="TABLE_ENDDRAG_RECT" val="28*155*870*232"/>
</p:tagLst>
</file>

<file path=ppt/tags/tag73.xml><?xml version="1.0" encoding="utf-8"?>
<p:tagLst xmlns:p="http://schemas.openxmlformats.org/presentationml/2006/main">
  <p:tag name="ISPRING_ULTRA_SCORM_SLIDE_COUNT" val="28"/>
  <p:tag name="ISPRING_UUID" val="{91A8A33C-06F4-458A-9E3E-E0FECDA0223B}"/>
  <p:tag name="ISPRING_RESOURCE_FOLDER" val="C:\Users\五毛\Desktop\34线条之美\"/>
  <p:tag name="ISPRING_PRESENTATION_PATH" val="C:\Users\五毛\Desktop\34线条之美.pptx"/>
  <p:tag name="ISPRING_PROJECT_FOLDER_UPDATED" val="1"/>
  <p:tag name="ISPRING_SCREEN_RECS_UPDATED" val="C:\Users\五毛\Desktop\34线条之美\"/>
  <p:tag name="ISPRING_PRESENTATION_TITLE" val="34线条之美"/>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heme/theme1.xml><?xml version="1.0" encoding="utf-8"?>
<a:theme xmlns:a="http://schemas.openxmlformats.org/drawingml/2006/main" name="1_Office 主题​​">
  <a:themeElements>
    <a:clrScheme name="3">
      <a:dk1>
        <a:srgbClr val="000000"/>
      </a:dk1>
      <a:lt1>
        <a:srgbClr val="FFFFFF"/>
      </a:lt1>
      <a:dk2>
        <a:srgbClr val="323F4F"/>
      </a:dk2>
      <a:lt2>
        <a:srgbClr val="E7E6E6"/>
      </a:lt2>
      <a:accent1>
        <a:srgbClr val="376BAB"/>
      </a:accent1>
      <a:accent2>
        <a:srgbClr val="54565C"/>
      </a:accent2>
      <a:accent3>
        <a:srgbClr val="A1A2A5"/>
      </a:accent3>
      <a:accent4>
        <a:srgbClr val="376BAB"/>
      </a:accent4>
      <a:accent5>
        <a:srgbClr val="628BDC"/>
      </a:accent5>
      <a:accent6>
        <a:srgbClr val="376BAB"/>
      </a:accent6>
      <a:hlink>
        <a:srgbClr val="85C0FB"/>
      </a:hlink>
      <a:folHlink>
        <a:srgbClr val="70A2DE"/>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656</Words>
  <Application>WPS 文字</Application>
  <PresentationFormat>宽屏</PresentationFormat>
  <Paragraphs>144</Paragraphs>
  <Slides>25</Slides>
  <Notes>23</Notes>
  <HiddenSlides>0</HiddenSlides>
  <MMClips>0</MMClips>
  <ScaleCrop>false</ScaleCrop>
  <HeadingPairs>
    <vt:vector size="6" baseType="variant">
      <vt:variant>
        <vt:lpstr>已用的字体</vt:lpstr>
      </vt:variant>
      <vt:variant>
        <vt:i4>22</vt:i4>
      </vt:variant>
      <vt:variant>
        <vt:lpstr>主题</vt:lpstr>
      </vt:variant>
      <vt:variant>
        <vt:i4>1</vt:i4>
      </vt:variant>
      <vt:variant>
        <vt:lpstr>幻灯片标题</vt:lpstr>
      </vt:variant>
      <vt:variant>
        <vt:i4>25</vt:i4>
      </vt:variant>
    </vt:vector>
  </HeadingPairs>
  <TitlesOfParts>
    <vt:vector size="48" baseType="lpstr">
      <vt:lpstr>Arial</vt:lpstr>
      <vt:lpstr>宋体</vt:lpstr>
      <vt:lpstr>Wingdings</vt:lpstr>
      <vt:lpstr>微软雅黑</vt:lpstr>
      <vt:lpstr>汉仪旗黑</vt:lpstr>
      <vt:lpstr>华文细黑</vt:lpstr>
      <vt:lpstr>黑体-简</vt:lpstr>
      <vt:lpstr>Aharoni</vt:lpstr>
      <vt:lpstr>宋体-简</vt:lpstr>
      <vt:lpstr>LiHei Pro</vt:lpstr>
      <vt:lpstr>ali-55</vt:lpstr>
      <vt:lpstr>宋体</vt:lpstr>
      <vt:lpstr>汉仪书宋二KW</vt:lpstr>
      <vt:lpstr>PingFang SC</vt:lpstr>
      <vt:lpstr>等线</vt:lpstr>
      <vt:lpstr>Times New Roman</vt:lpstr>
      <vt:lpstr>Arial Unicode MS</vt:lpstr>
      <vt:lpstr>Calibri</vt:lpstr>
      <vt:lpstr>Helvetica Neue</vt:lpstr>
      <vt:lpstr>Thonburi</vt:lpstr>
      <vt:lpstr>汉仪中等线KW</vt:lpstr>
      <vt:lpstr>微软雅黑</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https://www.ypppt.com/</dc:title>
  <dc:creator/>
  <dc:subject>https://www.ypppt.com/</dc:subject>
  <cp:lastModifiedBy>傻强</cp:lastModifiedBy>
  <cp:revision>4</cp:revision>
  <dcterms:created xsi:type="dcterms:W3CDTF">2023-11-24T03:11:37Z</dcterms:created>
  <dcterms:modified xsi:type="dcterms:W3CDTF">2023-11-24T03:11:37Z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6E7EBB6BC9A05A531E136065271D3BD1_43</vt:lpwstr>
  </property>
  <property fmtid="{D5CDD505-2E9C-101B-9397-08002B2CF9AE}" pid="3" name="KSOProductBuildVer">
    <vt:lpwstr>2052-6.3.0.8471</vt:lpwstr>
  </property>
</Properties>
</file>

<file path=docProps/thumbnail.jpeg>
</file>